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7" r:id="rId3"/>
    <p:sldId id="281" r:id="rId4"/>
    <p:sldId id="285" r:id="rId5"/>
    <p:sldId id="275" r:id="rId6"/>
    <p:sldId id="267" r:id="rId7"/>
    <p:sldId id="268" r:id="rId8"/>
    <p:sldId id="269" r:id="rId9"/>
    <p:sldId id="270" r:id="rId10"/>
    <p:sldId id="279" r:id="rId11"/>
    <p:sldId id="280" r:id="rId12"/>
    <p:sldId id="273" r:id="rId13"/>
    <p:sldId id="274" r:id="rId14"/>
    <p:sldId id="28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68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08C04-00A8-4C66-9A04-C72363C9F9EA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A1D81-E417-4D83-A470-F9512A05E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68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7C96-683B-40A5-93F2-DAEAE1D2E5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8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897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0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8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1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00" t="25990" r="30000" b="27209"/>
          <a:stretch>
            <a:fillRect/>
          </a:stretch>
        </p:blipFill>
        <p:spPr bwMode="auto">
          <a:xfrm>
            <a:off x="7089629" y="0"/>
            <a:ext cx="2047475" cy="169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60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5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8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73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6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0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382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92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5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5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7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5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4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1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88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72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6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AE574-4514-4356-BA25-7594E1D15AF5}" type="datetimeFigureOut">
              <a:rPr lang="en-GB" smtClean="0"/>
              <a:t>14/05/2021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9EFD-FFB7-4938-A565-DC1F4A89F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29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D9120-1775-4443-B006-6EEA614A18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B681B-8BD0-4AE0-A20B-75A0293751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00" t="25990" r="30000" b="27209"/>
          <a:stretch>
            <a:fillRect/>
          </a:stretch>
        </p:blipFill>
        <p:spPr bwMode="auto">
          <a:xfrm>
            <a:off x="7255554" y="35238"/>
            <a:ext cx="1861114" cy="154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3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3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Born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in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Bradford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people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powered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research…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all about co-production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U:\Born In Bradford\Office Admin\Templates\Logos\New BiB Logo 2017\BornInBradford_Logo_2017_Final-Landscap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13" b="32756"/>
          <a:stretch/>
        </p:blipFill>
        <p:spPr bwMode="auto">
          <a:xfrm>
            <a:off x="-733980" y="0"/>
            <a:ext cx="1061196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51723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3">
                    <a:lumMod val="75000"/>
                  </a:schemeClr>
                </a:solidFill>
              </a:rPr>
              <a:t>Rosie</a:t>
            </a:r>
            <a:r>
              <a:rPr lang="en-GB" sz="4400" dirty="0" smtClean="0"/>
              <a:t> </a:t>
            </a: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</a:rPr>
              <a:t>McEachan</a:t>
            </a:r>
            <a:r>
              <a:rPr lang="en-GB" sz="4400" dirty="0" smtClean="0"/>
              <a:t> | </a:t>
            </a: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en-GB" sz="4400" dirty="0" err="1" smtClean="0">
                <a:solidFill>
                  <a:schemeClr val="accent1">
                    <a:lumMod val="75000"/>
                  </a:schemeClr>
                </a:solidFill>
              </a:rPr>
              <a:t>dr</a:t>
            </a:r>
            <a:r>
              <a:rPr lang="en-GB" sz="4400" dirty="0" err="1" smtClean="0">
                <a:solidFill>
                  <a:schemeClr val="accent3">
                    <a:lumMod val="75000"/>
                  </a:schemeClr>
                </a:solidFill>
              </a:rPr>
              <a:t>rosie</a:t>
            </a:r>
            <a:r>
              <a:rPr lang="en-GB" sz="4400" dirty="0" err="1" smtClean="0">
                <a:solidFill>
                  <a:schemeClr val="accent1">
                    <a:lumMod val="75000"/>
                  </a:schemeClr>
                </a:solidFill>
              </a:rPr>
              <a:t>mc</a:t>
            </a:r>
            <a:endParaRPr lang="en-GB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1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"/>
    </mc:Choice>
    <mc:Fallback>
      <p:transition spd="slow" advTm="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7199"/>
            <a:ext cx="6707088" cy="614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3"/>
    </mc:Choice>
    <mc:Fallback>
      <p:transition spd="slow" advTm="2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71407" y="0"/>
            <a:ext cx="103156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58"/>
    </mc:Choice>
    <mc:Fallback>
      <p:transition spd="slow" advTm="2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:\Born In Bradford\BIB Photos\BiB brochures 2010,2013\BiB brochure 2013\page 6 fathers  + page 7\TBP 2011 facebook album 06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58" y="2111188"/>
            <a:ext cx="2178191" cy="14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0602" y="2111188"/>
            <a:ext cx="2182885" cy="145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mceacr\AppData\Local\Microsoft\Windows\Temporary Internet Files\Content.Outlook\O8MGGEE5\FPO_0053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9921" y="2111188"/>
            <a:ext cx="2182885" cy="14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ross 5"/>
          <p:cNvSpPr/>
          <p:nvPr/>
        </p:nvSpPr>
        <p:spPr>
          <a:xfrm>
            <a:off x="2770522" y="2688316"/>
            <a:ext cx="504056" cy="504056"/>
          </a:xfrm>
          <a:prstGeom prst="plus">
            <a:avLst>
              <a:gd name="adj" fmla="val 367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ross 11"/>
          <p:cNvSpPr/>
          <p:nvPr/>
        </p:nvSpPr>
        <p:spPr>
          <a:xfrm>
            <a:off x="5866866" y="2688316"/>
            <a:ext cx="504056" cy="504056"/>
          </a:xfrm>
          <a:prstGeom prst="plus">
            <a:avLst>
              <a:gd name="adj" fmla="val 3678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8" name="Picture 8" descr="C:\Users\mceacr\AppData\Local\Microsoft\Windows\Temporary Internet Files\Content.IE5\GQSTR7G2\Caja_negra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313" y="3590592"/>
            <a:ext cx="5958713" cy="434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133398">
            <a:off x="3869760" y="5836487"/>
            <a:ext cx="2625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Co-production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 rot="19076470">
            <a:off x="1728327" y="3602246"/>
            <a:ext cx="495081" cy="137945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 rot="1015005">
            <a:off x="4402671" y="3620416"/>
            <a:ext cx="495081" cy="64807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 rot="2221725">
            <a:off x="6434673" y="3494796"/>
            <a:ext cx="495081" cy="168695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90602" y="1575902"/>
            <a:ext cx="217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Stakeholders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1575902"/>
            <a:ext cx="217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Communities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79921" y="1575902"/>
            <a:ext cx="217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Researchers</a:t>
            </a:r>
            <a:endParaRPr lang="en-GB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0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18"/>
    </mc:Choice>
    <mc:Fallback>
      <p:transition spd="slow" advTm="3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Born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in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Bradford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people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powered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research…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all about co-production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U:\Born In Bradford\Office Admin\Templates\Logos\New BiB Logo 2017\BornInBradford_Logo_2017_Final-Landscap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13" b="32756"/>
          <a:stretch/>
        </p:blipFill>
        <p:spPr bwMode="auto">
          <a:xfrm>
            <a:off x="-733980" y="0"/>
            <a:ext cx="1061196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517232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3">
                    <a:lumMod val="75000"/>
                  </a:schemeClr>
                </a:solidFill>
              </a:rPr>
              <a:t>Rosie</a:t>
            </a:r>
            <a:r>
              <a:rPr lang="en-GB" sz="4400" dirty="0" smtClean="0"/>
              <a:t> </a:t>
            </a: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</a:rPr>
              <a:t>McEachan</a:t>
            </a:r>
            <a:r>
              <a:rPr lang="en-GB" sz="4400" dirty="0" smtClean="0"/>
              <a:t> | </a:t>
            </a:r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en-GB" sz="4400" dirty="0" err="1" smtClean="0">
                <a:solidFill>
                  <a:schemeClr val="accent1">
                    <a:lumMod val="75000"/>
                  </a:schemeClr>
                </a:solidFill>
              </a:rPr>
              <a:t>dr</a:t>
            </a:r>
            <a:r>
              <a:rPr lang="en-GB" sz="4400" dirty="0" err="1" smtClean="0">
                <a:solidFill>
                  <a:schemeClr val="accent3">
                    <a:lumMod val="75000"/>
                  </a:schemeClr>
                </a:solidFill>
              </a:rPr>
              <a:t>rosie</a:t>
            </a:r>
            <a:r>
              <a:rPr lang="en-GB" sz="4400" dirty="0" err="1" smtClean="0">
                <a:solidFill>
                  <a:schemeClr val="accent1">
                    <a:lumMod val="75000"/>
                  </a:schemeClr>
                </a:solidFill>
              </a:rPr>
              <a:t>mc</a:t>
            </a:r>
            <a:endParaRPr lang="en-GB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8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"/>
    </mc:Choice>
    <mc:Fallback>
      <p:transition spd="slow" advTm="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380" y="5411450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Our</a:t>
            </a:r>
            <a:r>
              <a:rPr lang="en-US" sz="3600" dirty="0" smtClean="0"/>
              <a:t>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vision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is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to promote a 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healthier, fairer future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children</a:t>
            </a:r>
            <a:endParaRPr lang="en-GB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2" descr="C:\Users\mceacr\AppData\Local\Microsoft\Windows\Temporary Internet Files\Content.Outlook\GNEIKTEF\IMG-20191016-WA00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359934"/>
            <a:ext cx="5413561" cy="50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1"/>
    </mc:Choice>
    <mc:Fallback>
      <p:transition spd="slow" advTm="1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0" y="4021212"/>
            <a:ext cx="4906888" cy="1944216"/>
          </a:xfrm>
        </p:spPr>
        <p:txBody>
          <a:bodyPr>
            <a:normAutofit fontScale="90000"/>
          </a:bodyPr>
          <a:lstStyle/>
          <a:p>
            <a:r>
              <a:rPr lang="en-GB" sz="9800" b="1" dirty="0" smtClean="0">
                <a:solidFill>
                  <a:schemeClr val="accent3"/>
                </a:solidFill>
              </a:rPr>
              <a:t>With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5300" dirty="0" smtClean="0">
                <a:solidFill>
                  <a:schemeClr val="accent2"/>
                </a:solidFill>
              </a:rPr>
              <a:t>For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5300" dirty="0" smtClean="0">
                <a:solidFill>
                  <a:schemeClr val="accent2"/>
                </a:solidFill>
              </a:rPr>
              <a:t>To</a:t>
            </a:r>
            <a:endParaRPr lang="en-GB" sz="5300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arstein's lad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306705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creen Shot 2019-04-18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537654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ultiply 3"/>
          <p:cNvSpPr/>
          <p:nvPr/>
        </p:nvSpPr>
        <p:spPr>
          <a:xfrm>
            <a:off x="1979712" y="5733256"/>
            <a:ext cx="792088" cy="93610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1979712" y="4880756"/>
            <a:ext cx="792088" cy="936104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5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7"/>
    </mc:Choice>
    <mc:Fallback>
      <p:transition spd="slow" advTm="5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8972" y="202480"/>
            <a:ext cx="7308304" cy="6381328"/>
            <a:chOff x="0" y="0"/>
            <a:chExt cx="7977371" cy="6858000"/>
          </a:xfrm>
        </p:grpSpPr>
        <p:pic>
          <p:nvPicPr>
            <p:cNvPr id="4098" name="Picture 2" descr="U:\Born In Bradford\ActEarly\logo\ActEarly Logo - November 2019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629" y="0"/>
              <a:ext cx="681074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U:\Born In Bradford\ActEarly\logo\ukprp wt strapline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45862"/>
              <a:ext cx="1428726" cy="8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29200"/>
            <a:ext cx="1325191" cy="132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7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93"/>
    </mc:Choice>
    <mc:Fallback>
      <p:transition spd="slow" advTm="5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canv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752975" cy="71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:\Born In Bradford\ActEARLY\ActEarly Workshop Sep 2018\Sketches\20180920_095313408_iOS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2776776" cy="360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9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2"/>
    </mc:Choice>
    <mc:Fallback>
      <p:transition spd="slow" advTm="2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h3.googleusercontent.com/rXutMhQPANUylfyUxqA4IXwG5loWXv-tzv39W4i6FiYosskSF-stmvBXSRGkTaSkKudp9_hiHyoUDJatg3n6MEAjyym4Q-ZQWwotXcZ7o5hjeHmB8MEdL_MYjtn0O_C2cRr2rMSYw2wYNjL-jnU8gGM0WoGY1VVBfyeGoucFN_X4wtkXUckKtksckeGIUkVG8XME8CJcJtrP3FZs3SJhoEDDe5WiK4c2j7btdVj8aezJ8ZDqDP-etLB-SIEgibhJtZsPgHyrbf1IQ2DTjme3u45yVF6CjMN-cTJAyLqq9UUWZhz72MeAeKlz-cRrCCR8Q7jNgVwZknofAdL5mybc6mbz5TlgtDCTma-JLjzujQNt1j1o7jTj_dILtWfrbV42kClXZTDk3C34B-hI5CZHeUtLeKvlsqr7M0_Ubn896Ek4i3G4v5Fu1wIjRCsFA_w7mcKlibnYfUejTqIIdcn5JjMSCLtzbMvklDx9X4n3kPN0e7WAqwLGRCLjzkrKrXd8UdCxdmQkxQ_Vm9DTU0csmaGK6yNUqCqGB8YRA4YWFL0WjgpENU-zva-7R4kCqArmhSRkZiLy0VQY-O9EvYEQYpk8zzwoP_6Tk0oDfgliIF5OqTU92r7mJNLx2Dcb_mIf=w1280-h720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870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1"/>
    </mc:Choice>
    <mc:Fallback>
      <p:transition spd="slow" advTm="1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11" y="0"/>
            <a:ext cx="2699792" cy="330962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0"/>
            <a:ext cx="2699792" cy="330962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704" y="0"/>
            <a:ext cx="2482215" cy="330962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704" y="3790596"/>
            <a:ext cx="2664296" cy="321297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10" y="3790596"/>
            <a:ext cx="2699792" cy="341051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55" y="3765056"/>
            <a:ext cx="2690941" cy="309294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5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8"/>
    </mc:Choice>
    <mc:Fallback>
      <p:transition spd="slow" advTm="25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ceacr\AppData\Local\Microsoft\Windows\Temporary Internet Files\Content.IE5\17MRPJ8Q\magnifying_glass_evaluatio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62" y="104775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5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5"/>
    </mc:Choice>
    <mc:Fallback>
      <p:transition spd="slow" advTm="1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84" y="562372"/>
            <a:ext cx="9159168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8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0"/>
    </mc:Choice>
    <mc:Fallback>
      <p:transition spd="slow" advTm="1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36</Words>
  <Application>Microsoft Office PowerPoint</Application>
  <PresentationFormat>On-screen Show (4:3)</PresentationFormat>
  <Paragraphs>11</Paragraphs>
  <Slides>13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Born in Bradford:  people powered research… all about co-production</vt:lpstr>
      <vt:lpstr>PowerPoint Presentation</vt:lpstr>
      <vt:lpstr>With For 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Born in Bradford:  people powered research… all about co-production</vt:lpstr>
    </vt:vector>
  </TitlesOfParts>
  <Company>Bradford Teaching Hospitals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 McEachan</dc:creator>
  <cp:lastModifiedBy>Rosie McEachan</cp:lastModifiedBy>
  <cp:revision>23</cp:revision>
  <dcterms:created xsi:type="dcterms:W3CDTF">2019-12-02T15:39:57Z</dcterms:created>
  <dcterms:modified xsi:type="dcterms:W3CDTF">2021-05-14T11:05:54Z</dcterms:modified>
</cp:coreProperties>
</file>