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6"/>
  </p:notesMasterIdLst>
  <p:handoutMasterIdLst>
    <p:handoutMasterId r:id="rId7"/>
  </p:handoutMasterIdLst>
  <p:sldIdLst>
    <p:sldId id="256" r:id="rId5"/>
  </p:sldIdLst>
  <p:sldSz cx="6858000" cy="9906000" type="A4"/>
  <p:notesSz cx="9874250" cy="6797675"/>
  <p:defaultTextStyle>
    <a:defPPr>
      <a:defRPr lang="en-GB"/>
    </a:defPPr>
    <a:lvl1pPr marL="0" algn="l" defTabSz="1683410" rtl="0" eaLnBrk="1" latinLnBrk="0" hangingPunct="1">
      <a:defRPr sz="3300" kern="1200">
        <a:solidFill>
          <a:schemeClr val="tx1"/>
        </a:solidFill>
        <a:latin typeface="+mn-lt"/>
        <a:ea typeface="+mn-ea"/>
        <a:cs typeface="+mn-cs"/>
      </a:defRPr>
    </a:lvl1pPr>
    <a:lvl2pPr marL="841705" algn="l" defTabSz="1683410" rtl="0" eaLnBrk="1" latinLnBrk="0" hangingPunct="1">
      <a:defRPr sz="3300" kern="1200">
        <a:solidFill>
          <a:schemeClr val="tx1"/>
        </a:solidFill>
        <a:latin typeface="+mn-lt"/>
        <a:ea typeface="+mn-ea"/>
        <a:cs typeface="+mn-cs"/>
      </a:defRPr>
    </a:lvl2pPr>
    <a:lvl3pPr marL="1683410" algn="l" defTabSz="1683410" rtl="0" eaLnBrk="1" latinLnBrk="0" hangingPunct="1">
      <a:defRPr sz="3300" kern="1200">
        <a:solidFill>
          <a:schemeClr val="tx1"/>
        </a:solidFill>
        <a:latin typeface="+mn-lt"/>
        <a:ea typeface="+mn-ea"/>
        <a:cs typeface="+mn-cs"/>
      </a:defRPr>
    </a:lvl3pPr>
    <a:lvl4pPr marL="2525116" algn="l" defTabSz="1683410" rtl="0" eaLnBrk="1" latinLnBrk="0" hangingPunct="1">
      <a:defRPr sz="3300" kern="1200">
        <a:solidFill>
          <a:schemeClr val="tx1"/>
        </a:solidFill>
        <a:latin typeface="+mn-lt"/>
        <a:ea typeface="+mn-ea"/>
        <a:cs typeface="+mn-cs"/>
      </a:defRPr>
    </a:lvl4pPr>
    <a:lvl5pPr marL="3366821" algn="l" defTabSz="1683410" rtl="0" eaLnBrk="1" latinLnBrk="0" hangingPunct="1">
      <a:defRPr sz="3300" kern="1200">
        <a:solidFill>
          <a:schemeClr val="tx1"/>
        </a:solidFill>
        <a:latin typeface="+mn-lt"/>
        <a:ea typeface="+mn-ea"/>
        <a:cs typeface="+mn-cs"/>
      </a:defRPr>
    </a:lvl5pPr>
    <a:lvl6pPr marL="4208526" algn="l" defTabSz="1683410" rtl="0" eaLnBrk="1" latinLnBrk="0" hangingPunct="1">
      <a:defRPr sz="3300" kern="1200">
        <a:solidFill>
          <a:schemeClr val="tx1"/>
        </a:solidFill>
        <a:latin typeface="+mn-lt"/>
        <a:ea typeface="+mn-ea"/>
        <a:cs typeface="+mn-cs"/>
      </a:defRPr>
    </a:lvl6pPr>
    <a:lvl7pPr marL="5050231" algn="l" defTabSz="1683410" rtl="0" eaLnBrk="1" latinLnBrk="0" hangingPunct="1">
      <a:defRPr sz="3300" kern="1200">
        <a:solidFill>
          <a:schemeClr val="tx1"/>
        </a:solidFill>
        <a:latin typeface="+mn-lt"/>
        <a:ea typeface="+mn-ea"/>
        <a:cs typeface="+mn-cs"/>
      </a:defRPr>
    </a:lvl7pPr>
    <a:lvl8pPr marL="5891936" algn="l" defTabSz="1683410" rtl="0" eaLnBrk="1" latinLnBrk="0" hangingPunct="1">
      <a:defRPr sz="3300" kern="1200">
        <a:solidFill>
          <a:schemeClr val="tx1"/>
        </a:solidFill>
        <a:latin typeface="+mn-lt"/>
        <a:ea typeface="+mn-ea"/>
        <a:cs typeface="+mn-cs"/>
      </a:defRPr>
    </a:lvl8pPr>
    <a:lvl9pPr marL="6733642" algn="l" defTabSz="1683410" rtl="0" eaLnBrk="1" latinLnBrk="0" hangingPunct="1">
      <a:defRPr sz="33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416"/>
    <p:restoredTop sz="94906"/>
  </p:normalViewPr>
  <p:slideViewPr>
    <p:cSldViewPr snapToGrid="0">
      <p:cViewPr varScale="1">
        <p:scale>
          <a:sx n="47" d="100"/>
          <a:sy n="47" d="100"/>
        </p:scale>
        <p:origin x="1804" y="-16"/>
      </p:cViewPr>
      <p:guideLst>
        <p:guide orient="horz" pos="312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4279918" cy="339884"/>
          </a:xfrm>
          <a:prstGeom prst="rect">
            <a:avLst/>
          </a:prstGeom>
        </p:spPr>
        <p:txBody>
          <a:bodyPr vert="horz" lIns="90848" tIns="45425" rIns="90848" bIns="45425" rtlCol="0"/>
          <a:lstStyle>
            <a:lvl1pPr algn="l">
              <a:defRPr sz="1200"/>
            </a:lvl1pPr>
          </a:lstStyle>
          <a:p>
            <a:endParaRPr lang="en-GB"/>
          </a:p>
        </p:txBody>
      </p:sp>
      <p:sp>
        <p:nvSpPr>
          <p:cNvPr id="3" name="Date Placeholder 2"/>
          <p:cNvSpPr>
            <a:spLocks noGrp="1"/>
          </p:cNvSpPr>
          <p:nvPr>
            <p:ph type="dt" sz="quarter" idx="1"/>
          </p:nvPr>
        </p:nvSpPr>
        <p:spPr>
          <a:xfrm>
            <a:off x="5592029" y="2"/>
            <a:ext cx="4279918" cy="339884"/>
          </a:xfrm>
          <a:prstGeom prst="rect">
            <a:avLst/>
          </a:prstGeom>
        </p:spPr>
        <p:txBody>
          <a:bodyPr vert="horz" lIns="90848" tIns="45425" rIns="90848" bIns="45425" rtlCol="0"/>
          <a:lstStyle>
            <a:lvl1pPr algn="r">
              <a:defRPr sz="1200"/>
            </a:lvl1pPr>
          </a:lstStyle>
          <a:p>
            <a:fld id="{CEAE2CD1-4C2A-4E47-A492-37C3728A68B5}" type="datetimeFigureOut">
              <a:rPr lang="en-GB" smtClean="0"/>
              <a:t>20/09/2021</a:t>
            </a:fld>
            <a:endParaRPr lang="en-GB"/>
          </a:p>
        </p:txBody>
      </p:sp>
      <p:sp>
        <p:nvSpPr>
          <p:cNvPr id="4" name="Footer Placeholder 3"/>
          <p:cNvSpPr>
            <a:spLocks noGrp="1"/>
          </p:cNvSpPr>
          <p:nvPr>
            <p:ph type="ftr" sz="quarter" idx="2"/>
          </p:nvPr>
        </p:nvSpPr>
        <p:spPr>
          <a:xfrm>
            <a:off x="2" y="6456700"/>
            <a:ext cx="4279918" cy="339884"/>
          </a:xfrm>
          <a:prstGeom prst="rect">
            <a:avLst/>
          </a:prstGeom>
        </p:spPr>
        <p:txBody>
          <a:bodyPr vert="horz" lIns="90848" tIns="45425" rIns="90848" bIns="45425" rtlCol="0" anchor="b"/>
          <a:lstStyle>
            <a:lvl1pPr algn="l">
              <a:defRPr sz="1200"/>
            </a:lvl1pPr>
          </a:lstStyle>
          <a:p>
            <a:endParaRPr lang="en-GB"/>
          </a:p>
        </p:txBody>
      </p:sp>
      <p:sp>
        <p:nvSpPr>
          <p:cNvPr id="5" name="Slide Number Placeholder 4"/>
          <p:cNvSpPr>
            <a:spLocks noGrp="1"/>
          </p:cNvSpPr>
          <p:nvPr>
            <p:ph type="sldNum" sz="quarter" idx="3"/>
          </p:nvPr>
        </p:nvSpPr>
        <p:spPr>
          <a:xfrm>
            <a:off x="5592029" y="6456700"/>
            <a:ext cx="4279918" cy="339884"/>
          </a:xfrm>
          <a:prstGeom prst="rect">
            <a:avLst/>
          </a:prstGeom>
        </p:spPr>
        <p:txBody>
          <a:bodyPr vert="horz" lIns="90848" tIns="45425" rIns="90848" bIns="45425" rtlCol="0" anchor="b"/>
          <a:lstStyle>
            <a:lvl1pPr algn="r">
              <a:defRPr sz="1200"/>
            </a:lvl1pPr>
          </a:lstStyle>
          <a:p>
            <a:fld id="{5CC05869-E8DB-49C5-A69E-170678E34B80}" type="slidenum">
              <a:rPr lang="en-GB" smtClean="0"/>
              <a:t>‹#›</a:t>
            </a:fld>
            <a:endParaRPr lang="en-GB"/>
          </a:p>
        </p:txBody>
      </p:sp>
    </p:spTree>
    <p:extLst>
      <p:ext uri="{BB962C8B-B14F-4D97-AF65-F5344CB8AC3E}">
        <p14:creationId xmlns:p14="http://schemas.microsoft.com/office/powerpoint/2010/main" val="34697423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278313" cy="33972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5592763" y="0"/>
            <a:ext cx="4279900" cy="339725"/>
          </a:xfrm>
          <a:prstGeom prst="rect">
            <a:avLst/>
          </a:prstGeom>
        </p:spPr>
        <p:txBody>
          <a:bodyPr vert="horz" lIns="91440" tIns="45720" rIns="91440" bIns="45720" rtlCol="0"/>
          <a:lstStyle>
            <a:lvl1pPr algn="r">
              <a:defRPr sz="1200"/>
            </a:lvl1pPr>
          </a:lstStyle>
          <a:p>
            <a:fld id="{97263368-1D13-4A86-97EB-9D41D08252F6}" type="datetimeFigureOut">
              <a:rPr lang="en-GB" smtClean="0"/>
              <a:t>20/09/2021</a:t>
            </a:fld>
            <a:endParaRPr lang="en-GB"/>
          </a:p>
        </p:txBody>
      </p:sp>
      <p:sp>
        <p:nvSpPr>
          <p:cNvPr id="4" name="Slide Image Placeholder 3"/>
          <p:cNvSpPr>
            <a:spLocks noGrp="1" noRot="1" noChangeAspect="1"/>
          </p:cNvSpPr>
          <p:nvPr>
            <p:ph type="sldImg" idx="2"/>
          </p:nvPr>
        </p:nvSpPr>
        <p:spPr>
          <a:xfrm>
            <a:off x="4054475" y="509588"/>
            <a:ext cx="1765300" cy="25495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987425" y="3228975"/>
            <a:ext cx="7899400" cy="305911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6456363"/>
            <a:ext cx="4278313" cy="33972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5592763" y="6456363"/>
            <a:ext cx="4279900" cy="339725"/>
          </a:xfrm>
          <a:prstGeom prst="rect">
            <a:avLst/>
          </a:prstGeom>
        </p:spPr>
        <p:txBody>
          <a:bodyPr vert="horz" lIns="91440" tIns="45720" rIns="91440" bIns="45720" rtlCol="0" anchor="b"/>
          <a:lstStyle>
            <a:lvl1pPr algn="r">
              <a:defRPr sz="1200"/>
            </a:lvl1pPr>
          </a:lstStyle>
          <a:p>
            <a:fld id="{CB344183-691D-4C02-9FF3-A4E5D1E92D37}" type="slidenum">
              <a:rPr lang="en-GB" smtClean="0"/>
              <a:t>‹#›</a:t>
            </a:fld>
            <a:endParaRPr lang="en-GB"/>
          </a:p>
        </p:txBody>
      </p:sp>
    </p:spTree>
    <p:extLst>
      <p:ext uri="{BB962C8B-B14F-4D97-AF65-F5344CB8AC3E}">
        <p14:creationId xmlns:p14="http://schemas.microsoft.com/office/powerpoint/2010/main" val="2681395561"/>
      </p:ext>
    </p:extLst>
  </p:cSld>
  <p:clrMap bg1="lt1" tx1="dk1" bg2="lt2" tx2="dk2" accent1="accent1" accent2="accent2" accent3="accent3" accent4="accent4" accent5="accent5" accent6="accent6" hlink="hlink" folHlink="folHlink"/>
  <p:notesStyle>
    <a:lvl1pPr marL="0" algn="l" defTabSz="1683410" rtl="0" eaLnBrk="1" latinLnBrk="0" hangingPunct="1">
      <a:defRPr sz="2200" kern="1200">
        <a:solidFill>
          <a:schemeClr val="tx1"/>
        </a:solidFill>
        <a:latin typeface="+mn-lt"/>
        <a:ea typeface="+mn-ea"/>
        <a:cs typeface="+mn-cs"/>
      </a:defRPr>
    </a:lvl1pPr>
    <a:lvl2pPr marL="841705" algn="l" defTabSz="1683410" rtl="0" eaLnBrk="1" latinLnBrk="0" hangingPunct="1">
      <a:defRPr sz="2200" kern="1200">
        <a:solidFill>
          <a:schemeClr val="tx1"/>
        </a:solidFill>
        <a:latin typeface="+mn-lt"/>
        <a:ea typeface="+mn-ea"/>
        <a:cs typeface="+mn-cs"/>
      </a:defRPr>
    </a:lvl2pPr>
    <a:lvl3pPr marL="1683410" algn="l" defTabSz="1683410" rtl="0" eaLnBrk="1" latinLnBrk="0" hangingPunct="1">
      <a:defRPr sz="2200" kern="1200">
        <a:solidFill>
          <a:schemeClr val="tx1"/>
        </a:solidFill>
        <a:latin typeface="+mn-lt"/>
        <a:ea typeface="+mn-ea"/>
        <a:cs typeface="+mn-cs"/>
      </a:defRPr>
    </a:lvl3pPr>
    <a:lvl4pPr marL="2525116" algn="l" defTabSz="1683410" rtl="0" eaLnBrk="1" latinLnBrk="0" hangingPunct="1">
      <a:defRPr sz="2200" kern="1200">
        <a:solidFill>
          <a:schemeClr val="tx1"/>
        </a:solidFill>
        <a:latin typeface="+mn-lt"/>
        <a:ea typeface="+mn-ea"/>
        <a:cs typeface="+mn-cs"/>
      </a:defRPr>
    </a:lvl4pPr>
    <a:lvl5pPr marL="3366821" algn="l" defTabSz="1683410" rtl="0" eaLnBrk="1" latinLnBrk="0" hangingPunct="1">
      <a:defRPr sz="2200" kern="1200">
        <a:solidFill>
          <a:schemeClr val="tx1"/>
        </a:solidFill>
        <a:latin typeface="+mn-lt"/>
        <a:ea typeface="+mn-ea"/>
        <a:cs typeface="+mn-cs"/>
      </a:defRPr>
    </a:lvl5pPr>
    <a:lvl6pPr marL="4208526" algn="l" defTabSz="1683410" rtl="0" eaLnBrk="1" latinLnBrk="0" hangingPunct="1">
      <a:defRPr sz="2200" kern="1200">
        <a:solidFill>
          <a:schemeClr val="tx1"/>
        </a:solidFill>
        <a:latin typeface="+mn-lt"/>
        <a:ea typeface="+mn-ea"/>
        <a:cs typeface="+mn-cs"/>
      </a:defRPr>
    </a:lvl6pPr>
    <a:lvl7pPr marL="5050231" algn="l" defTabSz="1683410" rtl="0" eaLnBrk="1" latinLnBrk="0" hangingPunct="1">
      <a:defRPr sz="2200" kern="1200">
        <a:solidFill>
          <a:schemeClr val="tx1"/>
        </a:solidFill>
        <a:latin typeface="+mn-lt"/>
        <a:ea typeface="+mn-ea"/>
        <a:cs typeface="+mn-cs"/>
      </a:defRPr>
    </a:lvl7pPr>
    <a:lvl8pPr marL="5891936" algn="l" defTabSz="1683410" rtl="0" eaLnBrk="1" latinLnBrk="0" hangingPunct="1">
      <a:defRPr sz="2200" kern="1200">
        <a:solidFill>
          <a:schemeClr val="tx1"/>
        </a:solidFill>
        <a:latin typeface="+mn-lt"/>
        <a:ea typeface="+mn-ea"/>
        <a:cs typeface="+mn-cs"/>
      </a:defRPr>
    </a:lvl8pPr>
    <a:lvl9pPr marL="6733642" algn="l" defTabSz="1683410" rtl="0" eaLnBrk="1" latinLnBrk="0" hangingPunct="1">
      <a:defRPr sz="2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1" y="1621192"/>
            <a:ext cx="5829300" cy="3448756"/>
          </a:xfrm>
        </p:spPr>
        <p:txBody>
          <a:bodyPr anchor="b"/>
          <a:lstStyle>
            <a:lvl1pPr algn="ctr">
              <a:defRPr sz="7800"/>
            </a:lvl1pPr>
          </a:lstStyle>
          <a:p>
            <a:r>
              <a:rPr lang="en-US"/>
              <a:t>Click to edit Master title style</a:t>
            </a:r>
          </a:p>
        </p:txBody>
      </p:sp>
      <p:sp>
        <p:nvSpPr>
          <p:cNvPr id="3" name="Subtitle 2"/>
          <p:cNvSpPr>
            <a:spLocks noGrp="1"/>
          </p:cNvSpPr>
          <p:nvPr>
            <p:ph type="subTitle" idx="1"/>
          </p:nvPr>
        </p:nvSpPr>
        <p:spPr>
          <a:xfrm>
            <a:off x="857251" y="5202945"/>
            <a:ext cx="5143500" cy="2391656"/>
          </a:xfrm>
        </p:spPr>
        <p:txBody>
          <a:bodyPr/>
          <a:lstStyle>
            <a:lvl1pPr marL="0" indent="0" algn="ctr">
              <a:buNone/>
              <a:defRPr sz="3100"/>
            </a:lvl1pPr>
            <a:lvl2pPr marL="595170" indent="0" algn="ctr">
              <a:buNone/>
              <a:defRPr sz="2600"/>
            </a:lvl2pPr>
            <a:lvl3pPr marL="1190339" indent="0" algn="ctr">
              <a:buNone/>
              <a:defRPr sz="2300"/>
            </a:lvl3pPr>
            <a:lvl4pPr marL="1785509" indent="0" algn="ctr">
              <a:buNone/>
              <a:defRPr sz="2100"/>
            </a:lvl4pPr>
            <a:lvl5pPr marL="2380678" indent="0" algn="ctr">
              <a:buNone/>
              <a:defRPr sz="2100"/>
            </a:lvl5pPr>
            <a:lvl6pPr marL="2975849" indent="0" algn="ctr">
              <a:buNone/>
              <a:defRPr sz="2100"/>
            </a:lvl6pPr>
            <a:lvl7pPr marL="3571019" indent="0" algn="ctr">
              <a:buNone/>
              <a:defRPr sz="2100"/>
            </a:lvl7pPr>
            <a:lvl8pPr marL="4166189" indent="0" algn="ctr">
              <a:buNone/>
              <a:defRPr sz="2100"/>
            </a:lvl8pPr>
            <a:lvl9pPr marL="4761358" indent="0" algn="ctr">
              <a:buNone/>
              <a:defRPr sz="2100"/>
            </a:lvl9pPr>
          </a:lstStyle>
          <a:p>
            <a:r>
              <a:rPr lang="en-US"/>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9/20/2021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809981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9/20/2021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2540865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7" cy="839487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9" y="527403"/>
            <a:ext cx="4350543"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9/20/2021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057327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9/20/2021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7034174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7" y="2469629"/>
            <a:ext cx="5915025" cy="4120619"/>
          </a:xfrm>
        </p:spPr>
        <p:txBody>
          <a:bodyPr anchor="b"/>
          <a:lstStyle>
            <a:lvl1pPr>
              <a:defRPr sz="7800"/>
            </a:lvl1pPr>
          </a:lstStyle>
          <a:p>
            <a:r>
              <a:rPr lang="en-US"/>
              <a:t>Click to edit Master title style</a:t>
            </a:r>
          </a:p>
        </p:txBody>
      </p:sp>
      <p:sp>
        <p:nvSpPr>
          <p:cNvPr id="3" name="Text Placeholder 2"/>
          <p:cNvSpPr>
            <a:spLocks noGrp="1"/>
          </p:cNvSpPr>
          <p:nvPr>
            <p:ph type="body" idx="1"/>
          </p:nvPr>
        </p:nvSpPr>
        <p:spPr>
          <a:xfrm>
            <a:off x="467917" y="6629231"/>
            <a:ext cx="5915025" cy="2166937"/>
          </a:xfrm>
        </p:spPr>
        <p:txBody>
          <a:bodyPr/>
          <a:lstStyle>
            <a:lvl1pPr marL="0" indent="0">
              <a:buNone/>
              <a:defRPr sz="3100">
                <a:solidFill>
                  <a:schemeClr val="tx1"/>
                </a:solidFill>
              </a:defRPr>
            </a:lvl1pPr>
            <a:lvl2pPr marL="595170" indent="0">
              <a:buNone/>
              <a:defRPr sz="2600">
                <a:solidFill>
                  <a:schemeClr val="tx1">
                    <a:tint val="75000"/>
                  </a:schemeClr>
                </a:solidFill>
              </a:defRPr>
            </a:lvl2pPr>
            <a:lvl3pPr marL="1190339" indent="0">
              <a:buNone/>
              <a:defRPr sz="2300">
                <a:solidFill>
                  <a:schemeClr val="tx1">
                    <a:tint val="75000"/>
                  </a:schemeClr>
                </a:solidFill>
              </a:defRPr>
            </a:lvl3pPr>
            <a:lvl4pPr marL="1785509" indent="0">
              <a:buNone/>
              <a:defRPr sz="2100">
                <a:solidFill>
                  <a:schemeClr val="tx1">
                    <a:tint val="75000"/>
                  </a:schemeClr>
                </a:solidFill>
              </a:defRPr>
            </a:lvl4pPr>
            <a:lvl5pPr marL="2380678" indent="0">
              <a:buNone/>
              <a:defRPr sz="2100">
                <a:solidFill>
                  <a:schemeClr val="tx1">
                    <a:tint val="75000"/>
                  </a:schemeClr>
                </a:solidFill>
              </a:defRPr>
            </a:lvl5pPr>
            <a:lvl6pPr marL="2975849" indent="0">
              <a:buNone/>
              <a:defRPr sz="2100">
                <a:solidFill>
                  <a:schemeClr val="tx1">
                    <a:tint val="75000"/>
                  </a:schemeClr>
                </a:solidFill>
              </a:defRPr>
            </a:lvl6pPr>
            <a:lvl7pPr marL="3571019" indent="0">
              <a:buNone/>
              <a:defRPr sz="2100">
                <a:solidFill>
                  <a:schemeClr val="tx1">
                    <a:tint val="75000"/>
                  </a:schemeClr>
                </a:solidFill>
              </a:defRPr>
            </a:lvl7pPr>
            <a:lvl8pPr marL="4166189" indent="0">
              <a:buNone/>
              <a:defRPr sz="2100">
                <a:solidFill>
                  <a:schemeClr val="tx1">
                    <a:tint val="75000"/>
                  </a:schemeClr>
                </a:solidFill>
              </a:defRPr>
            </a:lvl8pPr>
            <a:lvl9pPr marL="4761358" indent="0">
              <a:buNone/>
              <a:defRPr sz="21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9/20/2021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782670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7" y="2637015"/>
            <a:ext cx="2914651"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71862" y="2637015"/>
            <a:ext cx="2914651"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64DE79-268F-4C1A-8933-263129D2AF90}" type="datetimeFigureOut">
              <a:rPr lang="en-US" dirty="0"/>
              <a:t>9/20/2021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623143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10"/>
            <a:ext cx="5915025" cy="1914701"/>
          </a:xfrm>
        </p:spPr>
        <p:txBody>
          <a:bodyPr/>
          <a:lstStyle/>
          <a:p>
            <a:r>
              <a:rPr lang="en-US"/>
              <a:t>Click to edit Master title style</a:t>
            </a:r>
          </a:p>
        </p:txBody>
      </p:sp>
      <p:sp>
        <p:nvSpPr>
          <p:cNvPr id="3" name="Text Placeholder 2"/>
          <p:cNvSpPr>
            <a:spLocks noGrp="1"/>
          </p:cNvSpPr>
          <p:nvPr>
            <p:ph type="body" idx="1"/>
          </p:nvPr>
        </p:nvSpPr>
        <p:spPr>
          <a:xfrm>
            <a:off x="472382" y="2428350"/>
            <a:ext cx="2901254" cy="1190094"/>
          </a:xfrm>
        </p:spPr>
        <p:txBody>
          <a:bodyPr anchor="b"/>
          <a:lstStyle>
            <a:lvl1pPr marL="0" indent="0">
              <a:buNone/>
              <a:defRPr sz="3100" b="1"/>
            </a:lvl1pPr>
            <a:lvl2pPr marL="595170" indent="0">
              <a:buNone/>
              <a:defRPr sz="2600" b="1"/>
            </a:lvl2pPr>
            <a:lvl3pPr marL="1190339" indent="0">
              <a:buNone/>
              <a:defRPr sz="2300" b="1"/>
            </a:lvl3pPr>
            <a:lvl4pPr marL="1785509" indent="0">
              <a:buNone/>
              <a:defRPr sz="2100" b="1"/>
            </a:lvl4pPr>
            <a:lvl5pPr marL="2380678" indent="0">
              <a:buNone/>
              <a:defRPr sz="2100" b="1"/>
            </a:lvl5pPr>
            <a:lvl6pPr marL="2975849" indent="0">
              <a:buNone/>
              <a:defRPr sz="2100" b="1"/>
            </a:lvl6pPr>
            <a:lvl7pPr marL="3571019" indent="0">
              <a:buNone/>
              <a:defRPr sz="2100" b="1"/>
            </a:lvl7pPr>
            <a:lvl8pPr marL="4166189" indent="0">
              <a:buNone/>
              <a:defRPr sz="2100" b="1"/>
            </a:lvl8pPr>
            <a:lvl9pPr marL="4761358" indent="0">
              <a:buNone/>
              <a:defRPr sz="2100" b="1"/>
            </a:lvl9pPr>
          </a:lstStyle>
          <a:p>
            <a:pPr lvl="0"/>
            <a:r>
              <a:rPr lang="en-US"/>
              <a:t>Click to edit Master text styles</a:t>
            </a:r>
          </a:p>
        </p:txBody>
      </p:sp>
      <p:sp>
        <p:nvSpPr>
          <p:cNvPr id="4" name="Content Placeholder 3"/>
          <p:cNvSpPr>
            <a:spLocks noGrp="1"/>
          </p:cNvSpPr>
          <p:nvPr>
            <p:ph sz="half" idx="2"/>
          </p:nvPr>
        </p:nvSpPr>
        <p:spPr>
          <a:xfrm>
            <a:off x="472382" y="3618444"/>
            <a:ext cx="2901254" cy="53221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4" y="2428350"/>
            <a:ext cx="2915544" cy="1190094"/>
          </a:xfrm>
        </p:spPr>
        <p:txBody>
          <a:bodyPr anchor="b"/>
          <a:lstStyle>
            <a:lvl1pPr marL="0" indent="0">
              <a:buNone/>
              <a:defRPr sz="3100" b="1"/>
            </a:lvl1pPr>
            <a:lvl2pPr marL="595170" indent="0">
              <a:buNone/>
              <a:defRPr sz="2600" b="1"/>
            </a:lvl2pPr>
            <a:lvl3pPr marL="1190339" indent="0">
              <a:buNone/>
              <a:defRPr sz="2300" b="1"/>
            </a:lvl3pPr>
            <a:lvl4pPr marL="1785509" indent="0">
              <a:buNone/>
              <a:defRPr sz="2100" b="1"/>
            </a:lvl4pPr>
            <a:lvl5pPr marL="2380678" indent="0">
              <a:buNone/>
              <a:defRPr sz="2100" b="1"/>
            </a:lvl5pPr>
            <a:lvl6pPr marL="2975849" indent="0">
              <a:buNone/>
              <a:defRPr sz="2100" b="1"/>
            </a:lvl6pPr>
            <a:lvl7pPr marL="3571019" indent="0">
              <a:buNone/>
              <a:defRPr sz="2100" b="1"/>
            </a:lvl7pPr>
            <a:lvl8pPr marL="4166189" indent="0">
              <a:buNone/>
              <a:defRPr sz="2100" b="1"/>
            </a:lvl8pPr>
            <a:lvl9pPr marL="4761358" indent="0">
              <a:buNone/>
              <a:defRPr sz="2100" b="1"/>
            </a:lvl9pPr>
          </a:lstStyle>
          <a:p>
            <a:pPr lvl="0"/>
            <a:r>
              <a:rPr lang="en-US"/>
              <a:t>Click to edit Master text styles</a:t>
            </a:r>
          </a:p>
        </p:txBody>
      </p:sp>
      <p:sp>
        <p:nvSpPr>
          <p:cNvPr id="6" name="Content Placeholder 5"/>
          <p:cNvSpPr>
            <a:spLocks noGrp="1"/>
          </p:cNvSpPr>
          <p:nvPr>
            <p:ph sz="quarter" idx="4"/>
          </p:nvPr>
        </p:nvSpPr>
        <p:spPr>
          <a:xfrm>
            <a:off x="3471864" y="3618444"/>
            <a:ext cx="2915544" cy="53221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64DE79-268F-4C1A-8933-263129D2AF90}" type="datetimeFigureOut">
              <a:rPr lang="en-US" dirty="0"/>
              <a:t>9/20/2021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3268726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9/20/2021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1026904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9/20/2021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133667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0" y="660400"/>
            <a:ext cx="2211884" cy="2311400"/>
          </a:xfrm>
        </p:spPr>
        <p:txBody>
          <a:bodyPr anchor="b"/>
          <a:lstStyle>
            <a:lvl1pPr>
              <a:defRPr sz="4200"/>
            </a:lvl1pPr>
          </a:lstStyle>
          <a:p>
            <a:r>
              <a:rPr lang="en-US"/>
              <a:t>Click to edit Master title style</a:t>
            </a:r>
          </a:p>
        </p:txBody>
      </p:sp>
      <p:sp>
        <p:nvSpPr>
          <p:cNvPr id="3" name="Content Placeholder 2"/>
          <p:cNvSpPr>
            <a:spLocks noGrp="1"/>
          </p:cNvSpPr>
          <p:nvPr>
            <p:ph idx="1"/>
          </p:nvPr>
        </p:nvSpPr>
        <p:spPr>
          <a:xfrm>
            <a:off x="2915544" y="1426285"/>
            <a:ext cx="3471862" cy="7039681"/>
          </a:xfrm>
        </p:spPr>
        <p:txBody>
          <a:bodyPr/>
          <a:lstStyle>
            <a:lvl1pPr>
              <a:defRPr sz="4200"/>
            </a:lvl1pPr>
            <a:lvl2pPr>
              <a:defRPr sz="3600"/>
            </a:lvl2pPr>
            <a:lvl3pPr>
              <a:defRPr sz="3100"/>
            </a:lvl3pPr>
            <a:lvl4pPr>
              <a:defRPr sz="2600"/>
            </a:lvl4pPr>
            <a:lvl5pPr>
              <a:defRPr sz="2600"/>
            </a:lvl5pPr>
            <a:lvl6pPr>
              <a:defRPr sz="2600"/>
            </a:lvl6pPr>
            <a:lvl7pPr>
              <a:defRPr sz="2600"/>
            </a:lvl7pPr>
            <a:lvl8pPr>
              <a:defRPr sz="2600"/>
            </a:lvl8pPr>
            <a:lvl9pPr>
              <a:defRPr sz="2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2380" y="2971802"/>
            <a:ext cx="2211884" cy="5505626"/>
          </a:xfrm>
        </p:spPr>
        <p:txBody>
          <a:bodyPr/>
          <a:lstStyle>
            <a:lvl1pPr marL="0" indent="0">
              <a:buNone/>
              <a:defRPr sz="2100"/>
            </a:lvl1pPr>
            <a:lvl2pPr marL="595170" indent="0">
              <a:buNone/>
              <a:defRPr sz="1800"/>
            </a:lvl2pPr>
            <a:lvl3pPr marL="1190339" indent="0">
              <a:buNone/>
              <a:defRPr sz="1600"/>
            </a:lvl3pPr>
            <a:lvl4pPr marL="1785509" indent="0">
              <a:buNone/>
              <a:defRPr sz="1300"/>
            </a:lvl4pPr>
            <a:lvl5pPr marL="2380678" indent="0">
              <a:buNone/>
              <a:defRPr sz="1300"/>
            </a:lvl5pPr>
            <a:lvl6pPr marL="2975849" indent="0">
              <a:buNone/>
              <a:defRPr sz="1300"/>
            </a:lvl6pPr>
            <a:lvl7pPr marL="3571019" indent="0">
              <a:buNone/>
              <a:defRPr sz="1300"/>
            </a:lvl7pPr>
            <a:lvl8pPr marL="4166189" indent="0">
              <a:buNone/>
              <a:defRPr sz="1300"/>
            </a:lvl8pPr>
            <a:lvl9pPr marL="4761358" indent="0">
              <a:buNone/>
              <a:defRPr sz="13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9/20/2021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1268164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0" y="660400"/>
            <a:ext cx="2211884" cy="2311400"/>
          </a:xfrm>
        </p:spPr>
        <p:txBody>
          <a:bodyPr anchor="b"/>
          <a:lstStyle>
            <a:lvl1pPr>
              <a:defRPr sz="4200"/>
            </a:lvl1pPr>
          </a:lstStyle>
          <a:p>
            <a:r>
              <a:rPr lang="en-US"/>
              <a:t>Click to edit Master title style</a:t>
            </a:r>
          </a:p>
        </p:txBody>
      </p:sp>
      <p:sp>
        <p:nvSpPr>
          <p:cNvPr id="3" name="Picture Placeholder 2"/>
          <p:cNvSpPr>
            <a:spLocks noGrp="1" noChangeAspect="1"/>
          </p:cNvSpPr>
          <p:nvPr>
            <p:ph type="pic" idx="1"/>
          </p:nvPr>
        </p:nvSpPr>
        <p:spPr>
          <a:xfrm>
            <a:off x="2915544" y="1426285"/>
            <a:ext cx="3471862" cy="7039681"/>
          </a:xfrm>
        </p:spPr>
        <p:txBody>
          <a:bodyPr anchor="t"/>
          <a:lstStyle>
            <a:lvl1pPr marL="0" indent="0">
              <a:buNone/>
              <a:defRPr sz="4200"/>
            </a:lvl1pPr>
            <a:lvl2pPr marL="595170" indent="0">
              <a:buNone/>
              <a:defRPr sz="3600"/>
            </a:lvl2pPr>
            <a:lvl3pPr marL="1190339" indent="0">
              <a:buNone/>
              <a:defRPr sz="3100"/>
            </a:lvl3pPr>
            <a:lvl4pPr marL="1785509" indent="0">
              <a:buNone/>
              <a:defRPr sz="2600"/>
            </a:lvl4pPr>
            <a:lvl5pPr marL="2380678" indent="0">
              <a:buNone/>
              <a:defRPr sz="2600"/>
            </a:lvl5pPr>
            <a:lvl6pPr marL="2975849" indent="0">
              <a:buNone/>
              <a:defRPr sz="2600"/>
            </a:lvl6pPr>
            <a:lvl7pPr marL="3571019" indent="0">
              <a:buNone/>
              <a:defRPr sz="2600"/>
            </a:lvl7pPr>
            <a:lvl8pPr marL="4166189" indent="0">
              <a:buNone/>
              <a:defRPr sz="2600"/>
            </a:lvl8pPr>
            <a:lvl9pPr marL="4761358" indent="0">
              <a:buNone/>
              <a:defRPr sz="2600"/>
            </a:lvl9pPr>
          </a:lstStyle>
          <a:p>
            <a:endParaRPr lang="en-US"/>
          </a:p>
        </p:txBody>
      </p:sp>
      <p:sp>
        <p:nvSpPr>
          <p:cNvPr id="4" name="Text Placeholder 3"/>
          <p:cNvSpPr>
            <a:spLocks noGrp="1"/>
          </p:cNvSpPr>
          <p:nvPr>
            <p:ph type="body" sz="half" idx="2"/>
          </p:nvPr>
        </p:nvSpPr>
        <p:spPr>
          <a:xfrm>
            <a:off x="472380" y="2971802"/>
            <a:ext cx="2211884" cy="5505626"/>
          </a:xfrm>
        </p:spPr>
        <p:txBody>
          <a:bodyPr/>
          <a:lstStyle>
            <a:lvl1pPr marL="0" indent="0">
              <a:buNone/>
              <a:defRPr sz="2100"/>
            </a:lvl1pPr>
            <a:lvl2pPr marL="595170" indent="0">
              <a:buNone/>
              <a:defRPr sz="1800"/>
            </a:lvl2pPr>
            <a:lvl3pPr marL="1190339" indent="0">
              <a:buNone/>
              <a:defRPr sz="1600"/>
            </a:lvl3pPr>
            <a:lvl4pPr marL="1785509" indent="0">
              <a:buNone/>
              <a:defRPr sz="1300"/>
            </a:lvl4pPr>
            <a:lvl5pPr marL="2380678" indent="0">
              <a:buNone/>
              <a:defRPr sz="1300"/>
            </a:lvl5pPr>
            <a:lvl6pPr marL="2975849" indent="0">
              <a:buNone/>
              <a:defRPr sz="1300"/>
            </a:lvl6pPr>
            <a:lvl7pPr marL="3571019" indent="0">
              <a:buNone/>
              <a:defRPr sz="1300"/>
            </a:lvl7pPr>
            <a:lvl8pPr marL="4166189" indent="0">
              <a:buNone/>
              <a:defRPr sz="1300"/>
            </a:lvl8pPr>
            <a:lvl9pPr marL="4761358" indent="0">
              <a:buNone/>
              <a:defRPr sz="13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9/20/2021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3458120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9" y="527410"/>
            <a:ext cx="5915025" cy="1914701"/>
          </a:xfrm>
          <a:prstGeom prst="rect">
            <a:avLst/>
          </a:prstGeom>
        </p:spPr>
        <p:txBody>
          <a:bodyPr vert="horz" lIns="168341" tIns="84171" rIns="168341" bIns="84171" rtlCol="0" anchor="ctr">
            <a:normAutofit/>
          </a:bodyPr>
          <a:lstStyle/>
          <a:p>
            <a:r>
              <a:rPr lang="en-US"/>
              <a:t>Click to edit Master title style</a:t>
            </a:r>
          </a:p>
        </p:txBody>
      </p:sp>
      <p:sp>
        <p:nvSpPr>
          <p:cNvPr id="3" name="Text Placeholder 2"/>
          <p:cNvSpPr>
            <a:spLocks noGrp="1"/>
          </p:cNvSpPr>
          <p:nvPr>
            <p:ph type="body" idx="1"/>
          </p:nvPr>
        </p:nvSpPr>
        <p:spPr>
          <a:xfrm>
            <a:off x="471489" y="2637015"/>
            <a:ext cx="5915025" cy="6285266"/>
          </a:xfrm>
          <a:prstGeom prst="rect">
            <a:avLst/>
          </a:prstGeom>
        </p:spPr>
        <p:txBody>
          <a:bodyPr vert="horz" lIns="168341" tIns="84171" rIns="168341" bIns="8417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71487" y="9181398"/>
            <a:ext cx="1543051" cy="527403"/>
          </a:xfrm>
          <a:prstGeom prst="rect">
            <a:avLst/>
          </a:prstGeom>
        </p:spPr>
        <p:txBody>
          <a:bodyPr vert="horz" lIns="168341" tIns="84171" rIns="168341" bIns="84171" rtlCol="0" anchor="ctr"/>
          <a:lstStyle>
            <a:lvl1pPr algn="l">
              <a:defRPr sz="1600">
                <a:solidFill>
                  <a:schemeClr val="tx1">
                    <a:tint val="75000"/>
                  </a:schemeClr>
                </a:solidFill>
              </a:defRPr>
            </a:lvl1pPr>
          </a:lstStyle>
          <a:p>
            <a:fld id="{C764DE79-268F-4C1A-8933-263129D2AF90}" type="datetimeFigureOut">
              <a:rPr lang="en-US" dirty="0"/>
              <a:t>9/20/2021</a:t>
            </a:fld>
            <a:endParaRPr lang="en-US"/>
          </a:p>
        </p:txBody>
      </p:sp>
      <p:sp>
        <p:nvSpPr>
          <p:cNvPr id="5" name="Footer Placeholder 4"/>
          <p:cNvSpPr>
            <a:spLocks noGrp="1"/>
          </p:cNvSpPr>
          <p:nvPr>
            <p:ph type="ftr" sz="quarter" idx="3"/>
          </p:nvPr>
        </p:nvSpPr>
        <p:spPr>
          <a:xfrm>
            <a:off x="2271714" y="9181398"/>
            <a:ext cx="2314575" cy="527403"/>
          </a:xfrm>
          <a:prstGeom prst="rect">
            <a:avLst/>
          </a:prstGeom>
        </p:spPr>
        <p:txBody>
          <a:bodyPr vert="horz" lIns="168341" tIns="84171" rIns="168341" bIns="84171" rtlCol="0" anchor="ctr"/>
          <a:lstStyle>
            <a:lvl1pPr algn="ctr">
              <a:defRPr sz="1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2" y="9181398"/>
            <a:ext cx="1543051" cy="527403"/>
          </a:xfrm>
          <a:prstGeom prst="rect">
            <a:avLst/>
          </a:prstGeom>
        </p:spPr>
        <p:txBody>
          <a:bodyPr vert="horz" lIns="168341" tIns="84171" rIns="168341" bIns="84171" rtlCol="0" anchor="ctr"/>
          <a:lstStyle>
            <a:lvl1pPr algn="r">
              <a:defRPr sz="1600">
                <a:solidFill>
                  <a:schemeClr val="tx1">
                    <a:tint val="75000"/>
                  </a:schemeClr>
                </a:solidFill>
              </a:defRPr>
            </a:lvl1pPr>
          </a:lstStyle>
          <a:p>
            <a:fld id="{48F63A3B-78C7-47BE-AE5E-E10140E04643}" type="slidenum">
              <a:rPr lang="en-US" dirty="0"/>
              <a:t>‹#›</a:t>
            </a:fld>
            <a:endParaRPr lang="en-US"/>
          </a:p>
        </p:txBody>
      </p:sp>
    </p:spTree>
    <p:extLst>
      <p:ext uri="{BB962C8B-B14F-4D97-AF65-F5344CB8AC3E}">
        <p14:creationId xmlns:p14="http://schemas.microsoft.com/office/powerpoint/2010/main" val="191880995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683410" rtl="0" eaLnBrk="1" latinLnBrk="0" hangingPunct="1">
        <a:lnSpc>
          <a:spcPct val="90000"/>
        </a:lnSpc>
        <a:spcBef>
          <a:spcPct val="0"/>
        </a:spcBef>
        <a:buNone/>
        <a:defRPr sz="8100" kern="1200">
          <a:solidFill>
            <a:schemeClr val="tx1"/>
          </a:solidFill>
          <a:latin typeface="+mj-lt"/>
          <a:ea typeface="+mj-ea"/>
          <a:cs typeface="+mj-cs"/>
        </a:defRPr>
      </a:lvl1pPr>
    </p:titleStyle>
    <p:bodyStyle>
      <a:lvl1pPr marL="420853" indent="-420853" algn="l" defTabSz="1683410" rtl="0" eaLnBrk="1" latinLnBrk="0" hangingPunct="1">
        <a:lnSpc>
          <a:spcPct val="90000"/>
        </a:lnSpc>
        <a:spcBef>
          <a:spcPts val="1841"/>
        </a:spcBef>
        <a:buFont typeface="Arial" panose="020B0604020202020204" pitchFamily="34" charset="0"/>
        <a:buChar char="•"/>
        <a:defRPr sz="5200" kern="1200">
          <a:solidFill>
            <a:schemeClr val="tx1"/>
          </a:solidFill>
          <a:latin typeface="+mn-lt"/>
          <a:ea typeface="+mn-ea"/>
          <a:cs typeface="+mn-cs"/>
        </a:defRPr>
      </a:lvl1pPr>
      <a:lvl2pPr marL="1262558" indent="-420853" algn="l" defTabSz="1683410" rtl="0" eaLnBrk="1" latinLnBrk="0" hangingPunct="1">
        <a:lnSpc>
          <a:spcPct val="90000"/>
        </a:lnSpc>
        <a:spcBef>
          <a:spcPts val="921"/>
        </a:spcBef>
        <a:buFont typeface="Arial" panose="020B0604020202020204" pitchFamily="34" charset="0"/>
        <a:buChar char="•"/>
        <a:defRPr sz="4400" kern="1200">
          <a:solidFill>
            <a:schemeClr val="tx1"/>
          </a:solidFill>
          <a:latin typeface="+mn-lt"/>
          <a:ea typeface="+mn-ea"/>
          <a:cs typeface="+mn-cs"/>
        </a:defRPr>
      </a:lvl2pPr>
      <a:lvl3pPr marL="2104263" indent="-420853" algn="l" defTabSz="1683410" rtl="0" eaLnBrk="1" latinLnBrk="0" hangingPunct="1">
        <a:lnSpc>
          <a:spcPct val="90000"/>
        </a:lnSpc>
        <a:spcBef>
          <a:spcPts val="921"/>
        </a:spcBef>
        <a:buFont typeface="Arial" panose="020B0604020202020204" pitchFamily="34" charset="0"/>
        <a:buChar char="•"/>
        <a:defRPr sz="3700" kern="1200">
          <a:solidFill>
            <a:schemeClr val="tx1"/>
          </a:solidFill>
          <a:latin typeface="+mn-lt"/>
          <a:ea typeface="+mn-ea"/>
          <a:cs typeface="+mn-cs"/>
        </a:defRPr>
      </a:lvl3pPr>
      <a:lvl4pPr marL="2945968" indent="-420853" algn="l" defTabSz="1683410" rtl="0" eaLnBrk="1" latinLnBrk="0" hangingPunct="1">
        <a:lnSpc>
          <a:spcPct val="90000"/>
        </a:lnSpc>
        <a:spcBef>
          <a:spcPts val="921"/>
        </a:spcBef>
        <a:buFont typeface="Arial" panose="020B0604020202020204" pitchFamily="34" charset="0"/>
        <a:buChar char="•"/>
        <a:defRPr sz="3300" kern="1200">
          <a:solidFill>
            <a:schemeClr val="tx1"/>
          </a:solidFill>
          <a:latin typeface="+mn-lt"/>
          <a:ea typeface="+mn-ea"/>
          <a:cs typeface="+mn-cs"/>
        </a:defRPr>
      </a:lvl4pPr>
      <a:lvl5pPr marL="3787673" indent="-420853" algn="l" defTabSz="1683410" rtl="0" eaLnBrk="1" latinLnBrk="0" hangingPunct="1">
        <a:lnSpc>
          <a:spcPct val="90000"/>
        </a:lnSpc>
        <a:spcBef>
          <a:spcPts val="921"/>
        </a:spcBef>
        <a:buFont typeface="Arial" panose="020B0604020202020204" pitchFamily="34" charset="0"/>
        <a:buChar char="•"/>
        <a:defRPr sz="3300" kern="1200">
          <a:solidFill>
            <a:schemeClr val="tx1"/>
          </a:solidFill>
          <a:latin typeface="+mn-lt"/>
          <a:ea typeface="+mn-ea"/>
          <a:cs typeface="+mn-cs"/>
        </a:defRPr>
      </a:lvl5pPr>
      <a:lvl6pPr marL="4629379" indent="-420853" algn="l" defTabSz="1683410" rtl="0" eaLnBrk="1" latinLnBrk="0" hangingPunct="1">
        <a:lnSpc>
          <a:spcPct val="90000"/>
        </a:lnSpc>
        <a:spcBef>
          <a:spcPts val="921"/>
        </a:spcBef>
        <a:buFont typeface="Arial" panose="020B0604020202020204" pitchFamily="34" charset="0"/>
        <a:buChar char="•"/>
        <a:defRPr sz="3300" kern="1200">
          <a:solidFill>
            <a:schemeClr val="tx1"/>
          </a:solidFill>
          <a:latin typeface="+mn-lt"/>
          <a:ea typeface="+mn-ea"/>
          <a:cs typeface="+mn-cs"/>
        </a:defRPr>
      </a:lvl6pPr>
      <a:lvl7pPr marL="5471084" indent="-420853" algn="l" defTabSz="1683410" rtl="0" eaLnBrk="1" latinLnBrk="0" hangingPunct="1">
        <a:lnSpc>
          <a:spcPct val="90000"/>
        </a:lnSpc>
        <a:spcBef>
          <a:spcPts val="921"/>
        </a:spcBef>
        <a:buFont typeface="Arial" panose="020B0604020202020204" pitchFamily="34" charset="0"/>
        <a:buChar char="•"/>
        <a:defRPr sz="3300" kern="1200">
          <a:solidFill>
            <a:schemeClr val="tx1"/>
          </a:solidFill>
          <a:latin typeface="+mn-lt"/>
          <a:ea typeface="+mn-ea"/>
          <a:cs typeface="+mn-cs"/>
        </a:defRPr>
      </a:lvl7pPr>
      <a:lvl8pPr marL="6312789" indent="-420853" algn="l" defTabSz="1683410" rtl="0" eaLnBrk="1" latinLnBrk="0" hangingPunct="1">
        <a:lnSpc>
          <a:spcPct val="90000"/>
        </a:lnSpc>
        <a:spcBef>
          <a:spcPts val="921"/>
        </a:spcBef>
        <a:buFont typeface="Arial" panose="020B0604020202020204" pitchFamily="34" charset="0"/>
        <a:buChar char="•"/>
        <a:defRPr sz="3300" kern="1200">
          <a:solidFill>
            <a:schemeClr val="tx1"/>
          </a:solidFill>
          <a:latin typeface="+mn-lt"/>
          <a:ea typeface="+mn-ea"/>
          <a:cs typeface="+mn-cs"/>
        </a:defRPr>
      </a:lvl8pPr>
      <a:lvl9pPr marL="7154494" indent="-420853" algn="l" defTabSz="1683410" rtl="0" eaLnBrk="1" latinLnBrk="0" hangingPunct="1">
        <a:lnSpc>
          <a:spcPct val="90000"/>
        </a:lnSpc>
        <a:spcBef>
          <a:spcPts val="921"/>
        </a:spcBef>
        <a:buFont typeface="Arial" panose="020B0604020202020204" pitchFamily="34" charset="0"/>
        <a:buChar char="•"/>
        <a:defRPr sz="3300" kern="1200">
          <a:solidFill>
            <a:schemeClr val="tx1"/>
          </a:solidFill>
          <a:latin typeface="+mn-lt"/>
          <a:ea typeface="+mn-ea"/>
          <a:cs typeface="+mn-cs"/>
        </a:defRPr>
      </a:lvl9pPr>
    </p:bodyStyle>
    <p:otherStyle>
      <a:defPPr>
        <a:defRPr lang="en-US"/>
      </a:defPPr>
      <a:lvl1pPr marL="0" algn="l" defTabSz="1683410" rtl="0" eaLnBrk="1" latinLnBrk="0" hangingPunct="1">
        <a:defRPr sz="3300" kern="1200">
          <a:solidFill>
            <a:schemeClr val="tx1"/>
          </a:solidFill>
          <a:latin typeface="+mn-lt"/>
          <a:ea typeface="+mn-ea"/>
          <a:cs typeface="+mn-cs"/>
        </a:defRPr>
      </a:lvl1pPr>
      <a:lvl2pPr marL="841705" algn="l" defTabSz="1683410" rtl="0" eaLnBrk="1" latinLnBrk="0" hangingPunct="1">
        <a:defRPr sz="3300" kern="1200">
          <a:solidFill>
            <a:schemeClr val="tx1"/>
          </a:solidFill>
          <a:latin typeface="+mn-lt"/>
          <a:ea typeface="+mn-ea"/>
          <a:cs typeface="+mn-cs"/>
        </a:defRPr>
      </a:lvl2pPr>
      <a:lvl3pPr marL="1683410" algn="l" defTabSz="1683410" rtl="0" eaLnBrk="1" latinLnBrk="0" hangingPunct="1">
        <a:defRPr sz="3300" kern="1200">
          <a:solidFill>
            <a:schemeClr val="tx1"/>
          </a:solidFill>
          <a:latin typeface="+mn-lt"/>
          <a:ea typeface="+mn-ea"/>
          <a:cs typeface="+mn-cs"/>
        </a:defRPr>
      </a:lvl3pPr>
      <a:lvl4pPr marL="2525116" algn="l" defTabSz="1683410" rtl="0" eaLnBrk="1" latinLnBrk="0" hangingPunct="1">
        <a:defRPr sz="3300" kern="1200">
          <a:solidFill>
            <a:schemeClr val="tx1"/>
          </a:solidFill>
          <a:latin typeface="+mn-lt"/>
          <a:ea typeface="+mn-ea"/>
          <a:cs typeface="+mn-cs"/>
        </a:defRPr>
      </a:lvl4pPr>
      <a:lvl5pPr marL="3366821" algn="l" defTabSz="1683410" rtl="0" eaLnBrk="1" latinLnBrk="0" hangingPunct="1">
        <a:defRPr sz="3300" kern="1200">
          <a:solidFill>
            <a:schemeClr val="tx1"/>
          </a:solidFill>
          <a:latin typeface="+mn-lt"/>
          <a:ea typeface="+mn-ea"/>
          <a:cs typeface="+mn-cs"/>
        </a:defRPr>
      </a:lvl5pPr>
      <a:lvl6pPr marL="4208526" algn="l" defTabSz="1683410" rtl="0" eaLnBrk="1" latinLnBrk="0" hangingPunct="1">
        <a:defRPr sz="3300" kern="1200">
          <a:solidFill>
            <a:schemeClr val="tx1"/>
          </a:solidFill>
          <a:latin typeface="+mn-lt"/>
          <a:ea typeface="+mn-ea"/>
          <a:cs typeface="+mn-cs"/>
        </a:defRPr>
      </a:lvl6pPr>
      <a:lvl7pPr marL="5050231" algn="l" defTabSz="1683410" rtl="0" eaLnBrk="1" latinLnBrk="0" hangingPunct="1">
        <a:defRPr sz="3300" kern="1200">
          <a:solidFill>
            <a:schemeClr val="tx1"/>
          </a:solidFill>
          <a:latin typeface="+mn-lt"/>
          <a:ea typeface="+mn-ea"/>
          <a:cs typeface="+mn-cs"/>
        </a:defRPr>
      </a:lvl7pPr>
      <a:lvl8pPr marL="5891936" algn="l" defTabSz="1683410" rtl="0" eaLnBrk="1" latinLnBrk="0" hangingPunct="1">
        <a:defRPr sz="3300" kern="1200">
          <a:solidFill>
            <a:schemeClr val="tx1"/>
          </a:solidFill>
          <a:latin typeface="+mn-lt"/>
          <a:ea typeface="+mn-ea"/>
          <a:cs typeface="+mn-cs"/>
        </a:defRPr>
      </a:lvl8pPr>
      <a:lvl9pPr marL="6733642" algn="l" defTabSz="1683410" rtl="0" eaLnBrk="1" latinLnBrk="0" hangingPunct="1">
        <a:defRPr sz="3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2-3…">
            <a:extLst>
              <a:ext uri="{FF2B5EF4-FFF2-40B4-BE49-F238E27FC236}">
                <a16:creationId xmlns:a16="http://schemas.microsoft.com/office/drawing/2014/main" id="{CF1F3DE3-E6CF-4B37-BC92-7275C2B82007}"/>
              </a:ext>
            </a:extLst>
          </p:cNvPr>
          <p:cNvSpPr txBox="1">
            <a:spLocks noGrp="1"/>
          </p:cNvSpPr>
          <p:nvPr/>
        </p:nvSpPr>
        <p:spPr>
          <a:xfrm>
            <a:off x="697660" y="885611"/>
            <a:ext cx="5462679" cy="801730"/>
          </a:xfrm>
          <a:prstGeom prst="rect">
            <a:avLst/>
          </a:prstGeom>
          <a:ln w="3175">
            <a:miter lim="400000"/>
          </a:ln>
          <a:extLst>
            <a:ext uri="{C572A759-6A51-4108-AA02-DFA0A04FC94B}">
              <ma14:wrappingTextBoxFlag xmlns:ma14="http://schemas.microsoft.com/office/mac/drawingml/2011/main" xmlns="" val="1"/>
            </a:ext>
          </a:extLst>
        </p:spPr>
        <p:txBody>
          <a:bodyPr lIns="38357" tIns="38357" rIns="38357" bIns="38357" anchor="b">
            <a:normAutofit fontScale="92500" lnSpcReduction="10000"/>
          </a:bodyPr>
          <a:lstStyle>
            <a:lvl1pPr marL="0" marR="0" indent="0" algn="ctr" defTabSz="452602" rtl="0" latinLnBrk="0">
              <a:lnSpc>
                <a:spcPct val="100000"/>
              </a:lnSpc>
              <a:spcBef>
                <a:spcPts val="0"/>
              </a:spcBef>
              <a:spcAft>
                <a:spcPts val="0"/>
              </a:spcAft>
              <a:buClrTx/>
              <a:buSzTx/>
              <a:buFontTx/>
              <a:buNone/>
              <a:tabLst/>
              <a:defRPr sz="6000" b="0" i="0" u="none" strike="noStrike" cap="none" spc="0" baseline="0">
                <a:ln>
                  <a:noFill/>
                </a:ln>
                <a:solidFill>
                  <a:srgbClr val="000000"/>
                </a:solidFill>
                <a:uFillTx/>
                <a:latin typeface="+mn-lt"/>
                <a:ea typeface="+mn-ea"/>
                <a:cs typeface="+mn-cs"/>
                <a:sym typeface="Helvetica Neue Medium"/>
              </a:defRPr>
            </a:lvl1pPr>
            <a:lvl2pPr marL="0" marR="0" indent="0" algn="ctr" defTabSz="452602" rtl="0" latinLnBrk="0">
              <a:lnSpc>
                <a:spcPct val="100000"/>
              </a:lnSpc>
              <a:spcBef>
                <a:spcPts val="0"/>
              </a:spcBef>
              <a:spcAft>
                <a:spcPts val="0"/>
              </a:spcAft>
              <a:buClrTx/>
              <a:buSzTx/>
              <a:buFontTx/>
              <a:buNone/>
              <a:tabLst/>
              <a:defRPr sz="6000" b="0" i="0" u="none" strike="noStrike" cap="none" spc="0" baseline="0">
                <a:ln>
                  <a:noFill/>
                </a:ln>
                <a:solidFill>
                  <a:srgbClr val="000000"/>
                </a:solidFill>
                <a:uFillTx/>
                <a:latin typeface="+mn-lt"/>
                <a:ea typeface="+mn-ea"/>
                <a:cs typeface="+mn-cs"/>
                <a:sym typeface="Helvetica Neue Medium"/>
              </a:defRPr>
            </a:lvl2pPr>
            <a:lvl3pPr marL="0" marR="0" indent="0" algn="ctr" defTabSz="452602" rtl="0" latinLnBrk="0">
              <a:lnSpc>
                <a:spcPct val="100000"/>
              </a:lnSpc>
              <a:spcBef>
                <a:spcPts val="0"/>
              </a:spcBef>
              <a:spcAft>
                <a:spcPts val="0"/>
              </a:spcAft>
              <a:buClrTx/>
              <a:buSzTx/>
              <a:buFontTx/>
              <a:buNone/>
              <a:tabLst/>
              <a:defRPr sz="6000" b="0" i="0" u="none" strike="noStrike" cap="none" spc="0" baseline="0">
                <a:ln>
                  <a:noFill/>
                </a:ln>
                <a:solidFill>
                  <a:srgbClr val="000000"/>
                </a:solidFill>
                <a:uFillTx/>
                <a:latin typeface="+mn-lt"/>
                <a:ea typeface="+mn-ea"/>
                <a:cs typeface="+mn-cs"/>
                <a:sym typeface="Helvetica Neue Medium"/>
              </a:defRPr>
            </a:lvl3pPr>
            <a:lvl4pPr marL="0" marR="0" indent="0" algn="ctr" defTabSz="452602" rtl="0" latinLnBrk="0">
              <a:lnSpc>
                <a:spcPct val="100000"/>
              </a:lnSpc>
              <a:spcBef>
                <a:spcPts val="0"/>
              </a:spcBef>
              <a:spcAft>
                <a:spcPts val="0"/>
              </a:spcAft>
              <a:buClrTx/>
              <a:buSzTx/>
              <a:buFontTx/>
              <a:buNone/>
              <a:tabLst/>
              <a:defRPr sz="6000" b="0" i="0" u="none" strike="noStrike" cap="none" spc="0" baseline="0">
                <a:ln>
                  <a:noFill/>
                </a:ln>
                <a:solidFill>
                  <a:srgbClr val="000000"/>
                </a:solidFill>
                <a:uFillTx/>
                <a:latin typeface="+mn-lt"/>
                <a:ea typeface="+mn-ea"/>
                <a:cs typeface="+mn-cs"/>
                <a:sym typeface="Helvetica Neue Medium"/>
              </a:defRPr>
            </a:lvl4pPr>
            <a:lvl5pPr marL="0" marR="0" indent="0" algn="ctr" defTabSz="452602" rtl="0" latinLnBrk="0">
              <a:lnSpc>
                <a:spcPct val="100000"/>
              </a:lnSpc>
              <a:spcBef>
                <a:spcPts val="0"/>
              </a:spcBef>
              <a:spcAft>
                <a:spcPts val="0"/>
              </a:spcAft>
              <a:buClrTx/>
              <a:buSzTx/>
              <a:buFontTx/>
              <a:buNone/>
              <a:tabLst/>
              <a:defRPr sz="6000" b="0" i="0" u="none" strike="noStrike" cap="none" spc="0" baseline="0">
                <a:ln>
                  <a:noFill/>
                </a:ln>
                <a:solidFill>
                  <a:srgbClr val="000000"/>
                </a:solidFill>
                <a:uFillTx/>
                <a:latin typeface="+mn-lt"/>
                <a:ea typeface="+mn-ea"/>
                <a:cs typeface="+mn-cs"/>
                <a:sym typeface="Helvetica Neue Medium"/>
              </a:defRPr>
            </a:lvl5pPr>
            <a:lvl6pPr marL="0" marR="0" indent="0" algn="ctr" defTabSz="452602" rtl="0" latinLnBrk="0">
              <a:lnSpc>
                <a:spcPct val="100000"/>
              </a:lnSpc>
              <a:spcBef>
                <a:spcPts val="0"/>
              </a:spcBef>
              <a:spcAft>
                <a:spcPts val="0"/>
              </a:spcAft>
              <a:buClrTx/>
              <a:buSzTx/>
              <a:buFontTx/>
              <a:buNone/>
              <a:tabLst/>
              <a:defRPr sz="6000" b="0" i="0" u="none" strike="noStrike" cap="none" spc="0" baseline="0">
                <a:ln>
                  <a:noFill/>
                </a:ln>
                <a:solidFill>
                  <a:srgbClr val="000000"/>
                </a:solidFill>
                <a:uFillTx/>
                <a:latin typeface="+mn-lt"/>
                <a:ea typeface="+mn-ea"/>
                <a:cs typeface="+mn-cs"/>
                <a:sym typeface="Helvetica Neue Medium"/>
              </a:defRPr>
            </a:lvl6pPr>
            <a:lvl7pPr marL="0" marR="0" indent="0" algn="ctr" defTabSz="452602" rtl="0" latinLnBrk="0">
              <a:lnSpc>
                <a:spcPct val="100000"/>
              </a:lnSpc>
              <a:spcBef>
                <a:spcPts val="0"/>
              </a:spcBef>
              <a:spcAft>
                <a:spcPts val="0"/>
              </a:spcAft>
              <a:buClrTx/>
              <a:buSzTx/>
              <a:buFontTx/>
              <a:buNone/>
              <a:tabLst/>
              <a:defRPr sz="6000" b="0" i="0" u="none" strike="noStrike" cap="none" spc="0" baseline="0">
                <a:ln>
                  <a:noFill/>
                </a:ln>
                <a:solidFill>
                  <a:srgbClr val="000000"/>
                </a:solidFill>
                <a:uFillTx/>
                <a:latin typeface="+mn-lt"/>
                <a:ea typeface="+mn-ea"/>
                <a:cs typeface="+mn-cs"/>
                <a:sym typeface="Helvetica Neue Medium"/>
              </a:defRPr>
            </a:lvl7pPr>
            <a:lvl8pPr marL="0" marR="0" indent="0" algn="ctr" defTabSz="452602" rtl="0" latinLnBrk="0">
              <a:lnSpc>
                <a:spcPct val="100000"/>
              </a:lnSpc>
              <a:spcBef>
                <a:spcPts val="0"/>
              </a:spcBef>
              <a:spcAft>
                <a:spcPts val="0"/>
              </a:spcAft>
              <a:buClrTx/>
              <a:buSzTx/>
              <a:buFontTx/>
              <a:buNone/>
              <a:tabLst/>
              <a:defRPr sz="6000" b="0" i="0" u="none" strike="noStrike" cap="none" spc="0" baseline="0">
                <a:ln>
                  <a:noFill/>
                </a:ln>
                <a:solidFill>
                  <a:srgbClr val="000000"/>
                </a:solidFill>
                <a:uFillTx/>
                <a:latin typeface="+mn-lt"/>
                <a:ea typeface="+mn-ea"/>
                <a:cs typeface="+mn-cs"/>
                <a:sym typeface="Helvetica Neue Medium"/>
              </a:defRPr>
            </a:lvl8pPr>
            <a:lvl9pPr marL="0" marR="0" indent="0" algn="ctr" defTabSz="452602" rtl="0" latinLnBrk="0">
              <a:lnSpc>
                <a:spcPct val="100000"/>
              </a:lnSpc>
              <a:spcBef>
                <a:spcPts val="0"/>
              </a:spcBef>
              <a:spcAft>
                <a:spcPts val="0"/>
              </a:spcAft>
              <a:buClrTx/>
              <a:buSzTx/>
              <a:buFontTx/>
              <a:buNone/>
              <a:tabLst/>
              <a:defRPr sz="6000" b="0" i="0" u="none" strike="noStrike" cap="none" spc="0" baseline="0">
                <a:ln>
                  <a:noFill/>
                </a:ln>
                <a:solidFill>
                  <a:srgbClr val="000000"/>
                </a:solidFill>
                <a:uFillTx/>
                <a:latin typeface="+mn-lt"/>
                <a:ea typeface="+mn-ea"/>
                <a:cs typeface="+mn-cs"/>
                <a:sym typeface="Helvetica Neue Medium"/>
              </a:defRPr>
            </a:lvl9pPr>
          </a:lstStyle>
          <a:p>
            <a:pPr defTabSz="466614">
              <a:defRPr sz="3359"/>
            </a:pPr>
            <a:r>
              <a:rPr lang="en-US" dirty="0">
                <a:cs typeface="Calibri" panose="020F0502020204030204"/>
              </a:rPr>
              <a:t>TIMES ARE </a:t>
            </a:r>
            <a:r>
              <a:rPr lang="en-US" b="1" dirty="0">
                <a:cs typeface="Calibri" panose="020F0502020204030204"/>
              </a:rPr>
              <a:t>HARD </a:t>
            </a:r>
          </a:p>
          <a:p>
            <a:pPr defTabSz="466614">
              <a:defRPr sz="3359"/>
            </a:pPr>
            <a:r>
              <a:rPr lang="en-US" sz="1900" dirty="0">
                <a:latin typeface="Helvetica Neue Medium" charset="0"/>
                <a:ea typeface="Helvetica Neue Medium" charset="0"/>
                <a:cs typeface="Helvetica Neue Medium" charset="0"/>
              </a:rPr>
              <a:t>How can we help you? </a:t>
            </a:r>
          </a:p>
        </p:txBody>
      </p:sp>
      <p:sp>
        <p:nvSpPr>
          <p:cNvPr id="7" name="TextBox 1">
            <a:extLst>
              <a:ext uri="{FF2B5EF4-FFF2-40B4-BE49-F238E27FC236}">
                <a16:creationId xmlns:a16="http://schemas.microsoft.com/office/drawing/2014/main" id="{D6829429-F5CD-4342-900E-F1F795BD6F79}"/>
              </a:ext>
            </a:extLst>
          </p:cNvPr>
          <p:cNvSpPr txBox="1"/>
          <p:nvPr/>
        </p:nvSpPr>
        <p:spPr>
          <a:xfrm>
            <a:off x="256757" y="1737698"/>
            <a:ext cx="6317022" cy="1154681"/>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horz" wrap="square" lIns="38357" tIns="38357" rIns="38357" bIns="38357" numCol="1" spcCol="70142" rtlCol="0" fromWordArt="0" anchor="t" anchorCtr="0" forceAA="0" compatLnSpc="1">
            <a:prstTxWarp prst="textNoShape">
              <a:avLst/>
            </a:prstTxWarp>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2602" rtl="0" fontAlgn="auto" latinLnBrk="0" hangingPunct="0">
              <a:lnSpc>
                <a:spcPct val="100000"/>
              </a:lnSpc>
              <a:spcBef>
                <a:spcPts val="0"/>
              </a:spcBef>
              <a:spcAft>
                <a:spcPts val="0"/>
              </a:spcAft>
              <a:buClrTx/>
              <a:buSzTx/>
              <a:buFontTx/>
              <a:buNone/>
              <a:tabLst/>
              <a:defRPr kumimoji="0" sz="18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452602" rtl="0" fontAlgn="auto" latinLnBrk="0" hangingPunct="0">
              <a:lnSpc>
                <a:spcPct val="100000"/>
              </a:lnSpc>
              <a:spcBef>
                <a:spcPts val="0"/>
              </a:spcBef>
              <a:spcAft>
                <a:spcPts val="0"/>
              </a:spcAft>
              <a:buClrTx/>
              <a:buSzTx/>
              <a:buFontTx/>
              <a:buNone/>
              <a:tabLst/>
              <a:defRPr kumimoji="0" sz="18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452602" rtl="0" fontAlgn="auto" latinLnBrk="0" hangingPunct="0">
              <a:lnSpc>
                <a:spcPct val="100000"/>
              </a:lnSpc>
              <a:spcBef>
                <a:spcPts val="0"/>
              </a:spcBef>
              <a:spcAft>
                <a:spcPts val="0"/>
              </a:spcAft>
              <a:buClrTx/>
              <a:buSzTx/>
              <a:buFontTx/>
              <a:buNone/>
              <a:tabLst/>
              <a:defRPr kumimoji="0" sz="18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452602" rtl="0" fontAlgn="auto" latinLnBrk="0" hangingPunct="0">
              <a:lnSpc>
                <a:spcPct val="100000"/>
              </a:lnSpc>
              <a:spcBef>
                <a:spcPts val="0"/>
              </a:spcBef>
              <a:spcAft>
                <a:spcPts val="0"/>
              </a:spcAft>
              <a:buClrTx/>
              <a:buSzTx/>
              <a:buFontTx/>
              <a:buNone/>
              <a:tabLst/>
              <a:defRPr kumimoji="0" sz="18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452602" rtl="0" fontAlgn="auto" latinLnBrk="0" hangingPunct="0">
              <a:lnSpc>
                <a:spcPct val="100000"/>
              </a:lnSpc>
              <a:spcBef>
                <a:spcPts val="0"/>
              </a:spcBef>
              <a:spcAft>
                <a:spcPts val="0"/>
              </a:spcAft>
              <a:buClrTx/>
              <a:buSzTx/>
              <a:buFontTx/>
              <a:buNone/>
              <a:tabLst/>
              <a:defRPr kumimoji="0" sz="18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452602" rtl="0" fontAlgn="auto" latinLnBrk="0" hangingPunct="0">
              <a:lnSpc>
                <a:spcPct val="100000"/>
              </a:lnSpc>
              <a:spcBef>
                <a:spcPts val="0"/>
              </a:spcBef>
              <a:spcAft>
                <a:spcPts val="0"/>
              </a:spcAft>
              <a:buClrTx/>
              <a:buSzTx/>
              <a:buFontTx/>
              <a:buNone/>
              <a:tabLst/>
              <a:defRPr kumimoji="0" sz="18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452602" rtl="0" fontAlgn="auto" latinLnBrk="0" hangingPunct="0">
              <a:lnSpc>
                <a:spcPct val="100000"/>
              </a:lnSpc>
              <a:spcBef>
                <a:spcPts val="0"/>
              </a:spcBef>
              <a:spcAft>
                <a:spcPts val="0"/>
              </a:spcAft>
              <a:buClrTx/>
              <a:buSzTx/>
              <a:buFontTx/>
              <a:buNone/>
              <a:tabLst/>
              <a:defRPr kumimoji="0" sz="18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452602" rtl="0" fontAlgn="auto" latinLnBrk="0" hangingPunct="0">
              <a:lnSpc>
                <a:spcPct val="100000"/>
              </a:lnSpc>
              <a:spcBef>
                <a:spcPts val="0"/>
              </a:spcBef>
              <a:spcAft>
                <a:spcPts val="0"/>
              </a:spcAft>
              <a:buClrTx/>
              <a:buSzTx/>
              <a:buFontTx/>
              <a:buNone/>
              <a:tabLst/>
              <a:defRPr kumimoji="0" sz="18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452602" rtl="0" fontAlgn="auto" latinLnBrk="0" hangingPunct="0">
              <a:lnSpc>
                <a:spcPct val="100000"/>
              </a:lnSpc>
              <a:spcBef>
                <a:spcPts val="0"/>
              </a:spcBef>
              <a:spcAft>
                <a:spcPts val="0"/>
              </a:spcAft>
              <a:buClrTx/>
              <a:buSzTx/>
              <a:buFontTx/>
              <a:buNone/>
              <a:tabLst/>
              <a:defRPr kumimoji="0" sz="1800" b="1" i="0" u="none" strike="noStrike" cap="none" spc="0" normalizeH="0" baseline="0">
                <a:ln>
                  <a:noFill/>
                </a:ln>
                <a:solidFill>
                  <a:srgbClr val="000000"/>
                </a:solidFill>
                <a:effectLst/>
                <a:uFillTx/>
                <a:latin typeface="Helvetica Neue"/>
                <a:ea typeface="Helvetica Neue"/>
                <a:cs typeface="Helvetica Neue"/>
                <a:sym typeface="Helvetica Neue"/>
              </a:defRPr>
            </a:lvl9pPr>
          </a:lstStyle>
          <a:p>
            <a:pPr algn="just"/>
            <a:r>
              <a:rPr lang="en-GB" sz="1400" b="0" i="1" dirty="0">
                <a:latin typeface="Helvetica Neue" charset="0"/>
                <a:ea typeface="Helvetica Neue" charset="0"/>
                <a:cs typeface="Helvetica Neue" charset="0"/>
              </a:rPr>
              <a:t>We know that lots of families are facing difficulties with money, food and housing because of COVID-19. Please fill in this form and give it to the doctor when they come to see your child. The doctor will then introduce you to some organisations that can help you. This form is OPTIONAL and the information you share is CONFIDENTIAL.   </a:t>
            </a:r>
            <a:endParaRPr lang="en-GB" sz="1400" i="1" dirty="0">
              <a:latin typeface="Helvetica Neue" charset="0"/>
              <a:ea typeface="Helvetica Neue" charset="0"/>
              <a:cs typeface="Helvetica Neue" charset="0"/>
            </a:endParaRPr>
          </a:p>
        </p:txBody>
      </p:sp>
      <p:sp>
        <p:nvSpPr>
          <p:cNvPr id="9" name="TextBox 1">
            <a:extLst>
              <a:ext uri="{FF2B5EF4-FFF2-40B4-BE49-F238E27FC236}">
                <a16:creationId xmlns:a16="http://schemas.microsoft.com/office/drawing/2014/main" id="{FD40DB5D-3F46-4A3A-B4DE-ED524BBAAAC2}"/>
              </a:ext>
            </a:extLst>
          </p:cNvPr>
          <p:cNvSpPr txBox="1"/>
          <p:nvPr/>
        </p:nvSpPr>
        <p:spPr>
          <a:xfrm>
            <a:off x="256756" y="3082455"/>
            <a:ext cx="6385986" cy="5001888"/>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horz" wrap="square" lIns="38357" tIns="38357" rIns="38357" bIns="38357" numCol="1" spcCol="70142" rtlCol="0" fromWordArt="0" anchor="t" anchorCtr="0" forceAA="0" compatLnSpc="1">
            <a:prstTxWarp prst="textNoShape">
              <a:avLst/>
            </a:prstTxWarp>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2602" rtl="0" fontAlgn="auto" latinLnBrk="0" hangingPunct="0">
              <a:lnSpc>
                <a:spcPct val="100000"/>
              </a:lnSpc>
              <a:spcBef>
                <a:spcPts val="0"/>
              </a:spcBef>
              <a:spcAft>
                <a:spcPts val="0"/>
              </a:spcAft>
              <a:buClrTx/>
              <a:buSzTx/>
              <a:buFontTx/>
              <a:buNone/>
              <a:tabLst/>
              <a:defRPr kumimoji="0" sz="18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452602" rtl="0" fontAlgn="auto" latinLnBrk="0" hangingPunct="0">
              <a:lnSpc>
                <a:spcPct val="100000"/>
              </a:lnSpc>
              <a:spcBef>
                <a:spcPts val="0"/>
              </a:spcBef>
              <a:spcAft>
                <a:spcPts val="0"/>
              </a:spcAft>
              <a:buClrTx/>
              <a:buSzTx/>
              <a:buFontTx/>
              <a:buNone/>
              <a:tabLst/>
              <a:defRPr kumimoji="0" sz="18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452602" rtl="0" fontAlgn="auto" latinLnBrk="0" hangingPunct="0">
              <a:lnSpc>
                <a:spcPct val="100000"/>
              </a:lnSpc>
              <a:spcBef>
                <a:spcPts val="0"/>
              </a:spcBef>
              <a:spcAft>
                <a:spcPts val="0"/>
              </a:spcAft>
              <a:buClrTx/>
              <a:buSzTx/>
              <a:buFontTx/>
              <a:buNone/>
              <a:tabLst/>
              <a:defRPr kumimoji="0" sz="18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452602" rtl="0" fontAlgn="auto" latinLnBrk="0" hangingPunct="0">
              <a:lnSpc>
                <a:spcPct val="100000"/>
              </a:lnSpc>
              <a:spcBef>
                <a:spcPts val="0"/>
              </a:spcBef>
              <a:spcAft>
                <a:spcPts val="0"/>
              </a:spcAft>
              <a:buClrTx/>
              <a:buSzTx/>
              <a:buFontTx/>
              <a:buNone/>
              <a:tabLst/>
              <a:defRPr kumimoji="0" sz="18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452602" rtl="0" fontAlgn="auto" latinLnBrk="0" hangingPunct="0">
              <a:lnSpc>
                <a:spcPct val="100000"/>
              </a:lnSpc>
              <a:spcBef>
                <a:spcPts val="0"/>
              </a:spcBef>
              <a:spcAft>
                <a:spcPts val="0"/>
              </a:spcAft>
              <a:buClrTx/>
              <a:buSzTx/>
              <a:buFontTx/>
              <a:buNone/>
              <a:tabLst/>
              <a:defRPr kumimoji="0" sz="18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452602" rtl="0" fontAlgn="auto" latinLnBrk="0" hangingPunct="0">
              <a:lnSpc>
                <a:spcPct val="100000"/>
              </a:lnSpc>
              <a:spcBef>
                <a:spcPts val="0"/>
              </a:spcBef>
              <a:spcAft>
                <a:spcPts val="0"/>
              </a:spcAft>
              <a:buClrTx/>
              <a:buSzTx/>
              <a:buFontTx/>
              <a:buNone/>
              <a:tabLst/>
              <a:defRPr kumimoji="0" sz="18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452602" rtl="0" fontAlgn="auto" latinLnBrk="0" hangingPunct="0">
              <a:lnSpc>
                <a:spcPct val="100000"/>
              </a:lnSpc>
              <a:spcBef>
                <a:spcPts val="0"/>
              </a:spcBef>
              <a:spcAft>
                <a:spcPts val="0"/>
              </a:spcAft>
              <a:buClrTx/>
              <a:buSzTx/>
              <a:buFontTx/>
              <a:buNone/>
              <a:tabLst/>
              <a:defRPr kumimoji="0" sz="18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452602" rtl="0" fontAlgn="auto" latinLnBrk="0" hangingPunct="0">
              <a:lnSpc>
                <a:spcPct val="100000"/>
              </a:lnSpc>
              <a:spcBef>
                <a:spcPts val="0"/>
              </a:spcBef>
              <a:spcAft>
                <a:spcPts val="0"/>
              </a:spcAft>
              <a:buClrTx/>
              <a:buSzTx/>
              <a:buFontTx/>
              <a:buNone/>
              <a:tabLst/>
              <a:defRPr kumimoji="0" sz="18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452602" rtl="0" fontAlgn="auto" latinLnBrk="0" hangingPunct="0">
              <a:lnSpc>
                <a:spcPct val="100000"/>
              </a:lnSpc>
              <a:spcBef>
                <a:spcPts val="0"/>
              </a:spcBef>
              <a:spcAft>
                <a:spcPts val="0"/>
              </a:spcAft>
              <a:buClrTx/>
              <a:buSzTx/>
              <a:buFontTx/>
              <a:buNone/>
              <a:tabLst/>
              <a:defRPr kumimoji="0" sz="1800" b="1" i="0" u="none" strike="noStrike" cap="none" spc="0" normalizeH="0" baseline="0">
                <a:ln>
                  <a:noFill/>
                </a:ln>
                <a:solidFill>
                  <a:srgbClr val="000000"/>
                </a:solidFill>
                <a:effectLst/>
                <a:uFillTx/>
                <a:latin typeface="Helvetica Neue"/>
                <a:ea typeface="Helvetica Neue"/>
                <a:cs typeface="Helvetica Neue"/>
                <a:sym typeface="Helvetica Neue"/>
              </a:defRPr>
            </a:lvl9pPr>
          </a:lstStyle>
          <a:p>
            <a:pPr algn="l"/>
            <a:r>
              <a:rPr lang="en-GB" sz="1600" dirty="0">
                <a:latin typeface="Helvetica Neue" charset="0"/>
                <a:ea typeface="Helvetica Neue" charset="0"/>
                <a:cs typeface="Helvetica Neue" charset="0"/>
              </a:rPr>
              <a:t>In the last 12 months:</a:t>
            </a:r>
          </a:p>
          <a:p>
            <a:pPr algn="l"/>
            <a:endParaRPr lang="en-GB" sz="1600" dirty="0">
              <a:latin typeface="Helvetica Neue" charset="0"/>
              <a:ea typeface="Helvetica Neue" charset="0"/>
              <a:cs typeface="Helvetica Neue" charset="0"/>
            </a:endParaRPr>
          </a:p>
          <a:p>
            <a:pPr algn="l"/>
            <a:r>
              <a:rPr lang="en-GB" sz="1600" dirty="0">
                <a:latin typeface="Helvetica Neue" charset="0"/>
                <a:ea typeface="Helvetica Neue" charset="0"/>
                <a:cs typeface="Helvetica Neue" charset="0"/>
              </a:rPr>
              <a:t>1. Have you been worried that you would not be able to pay your bills?</a:t>
            </a:r>
          </a:p>
          <a:p>
            <a:pPr algn="l"/>
            <a:endParaRPr lang="en-GB" sz="1600" b="0" dirty="0">
              <a:latin typeface="Helvetica Neue" charset="0"/>
              <a:ea typeface="Helvetica Neue" charset="0"/>
              <a:cs typeface="Helvetica Neue" charset="0"/>
            </a:endParaRPr>
          </a:p>
          <a:p>
            <a:pPr algn="l"/>
            <a:r>
              <a:rPr lang="en-GB" sz="1600" b="0" dirty="0">
                <a:latin typeface="Helvetica Neue" charset="0"/>
                <a:ea typeface="Helvetica Neue" charset="0"/>
                <a:cs typeface="Helvetica Neue" charset="0"/>
              </a:rPr>
              <a:t>YES □ </a:t>
            </a:r>
            <a:r>
              <a:rPr lang="en-GB" sz="1600" dirty="0">
                <a:latin typeface="Helvetica Neue" charset="0"/>
                <a:ea typeface="Helvetica Neue" charset="0"/>
                <a:cs typeface="Helvetica Neue" charset="0"/>
              </a:rPr>
              <a:t>						</a:t>
            </a:r>
            <a:r>
              <a:rPr lang="en-GB" sz="1600" b="0" dirty="0">
                <a:latin typeface="Helvetica Neue" charset="0"/>
                <a:ea typeface="Helvetica Neue" charset="0"/>
                <a:cs typeface="Helvetica Neue" charset="0"/>
              </a:rPr>
              <a:t>NO □</a:t>
            </a:r>
          </a:p>
          <a:p>
            <a:pPr algn="l"/>
            <a:endParaRPr lang="en-GB" sz="1600" dirty="0">
              <a:latin typeface="Helvetica Neue" charset="0"/>
              <a:ea typeface="Helvetica Neue" charset="0"/>
              <a:cs typeface="Helvetica Neue" charset="0"/>
            </a:endParaRPr>
          </a:p>
          <a:p>
            <a:pPr algn="l"/>
            <a:r>
              <a:rPr lang="en-GB" sz="1600" dirty="0">
                <a:latin typeface="Helvetica Neue" charset="0"/>
                <a:ea typeface="Helvetica Neue" charset="0"/>
                <a:cs typeface="Helvetica Neue" charset="0"/>
              </a:rPr>
              <a:t>2. Have you been worried that your food would run out before you had money to buy more?</a:t>
            </a:r>
          </a:p>
          <a:p>
            <a:pPr algn="l"/>
            <a:endParaRPr lang="en-GB" sz="1600" b="0" dirty="0">
              <a:latin typeface="Helvetica Neue" charset="0"/>
              <a:ea typeface="Helvetica Neue" charset="0"/>
              <a:cs typeface="Helvetica Neue" charset="0"/>
            </a:endParaRPr>
          </a:p>
          <a:p>
            <a:pPr algn="l"/>
            <a:r>
              <a:rPr lang="en-GB" sz="1600" b="0" dirty="0">
                <a:latin typeface="Helvetica Neue" charset="0"/>
                <a:ea typeface="Helvetica Neue" charset="0"/>
                <a:cs typeface="Helvetica Neue" charset="0"/>
              </a:rPr>
              <a:t>YES □ </a:t>
            </a:r>
            <a:r>
              <a:rPr lang="en-US" sz="1600" b="0" dirty="0">
                <a:latin typeface="Helvetica Neue" charset="0"/>
                <a:ea typeface="Helvetica Neue" charset="0"/>
                <a:cs typeface="Helvetica Neue" charset="0"/>
              </a:rPr>
              <a:t>						</a:t>
            </a:r>
            <a:r>
              <a:rPr lang="en-GB" sz="1600" b="0" dirty="0">
                <a:latin typeface="Helvetica Neue" charset="0"/>
                <a:ea typeface="Helvetica Neue" charset="0"/>
                <a:cs typeface="Helvetica Neue" charset="0"/>
              </a:rPr>
              <a:t>NO □ </a:t>
            </a:r>
          </a:p>
          <a:p>
            <a:pPr algn="l"/>
            <a:endParaRPr lang="en-GB" sz="1600" dirty="0">
              <a:latin typeface="Helvetica Neue" charset="0"/>
              <a:ea typeface="Helvetica Neue" charset="0"/>
              <a:cs typeface="Helvetica Neue" charset="0"/>
            </a:endParaRPr>
          </a:p>
          <a:p>
            <a:pPr algn="l"/>
            <a:r>
              <a:rPr lang="en-GB" sz="1600" dirty="0">
                <a:latin typeface="Helvetica Neue" charset="0"/>
                <a:ea typeface="Helvetica Neue" charset="0"/>
                <a:cs typeface="Helvetica Neue" charset="0"/>
              </a:rPr>
              <a:t>3. Have you had any problems with your housing? </a:t>
            </a:r>
          </a:p>
          <a:p>
            <a:pPr algn="l"/>
            <a:endParaRPr lang="en-GB" sz="1600" b="0" dirty="0">
              <a:latin typeface="Helvetica Neue" charset="0"/>
              <a:ea typeface="Helvetica Neue" charset="0"/>
              <a:cs typeface="Helvetica Neue" charset="0"/>
            </a:endParaRPr>
          </a:p>
          <a:p>
            <a:pPr algn="l"/>
            <a:r>
              <a:rPr lang="en-GB" sz="1600" b="0" dirty="0">
                <a:latin typeface="Helvetica Neue" charset="0"/>
                <a:ea typeface="Helvetica Neue" charset="0"/>
                <a:cs typeface="Helvetica Neue" charset="0"/>
              </a:rPr>
              <a:t>YES □ </a:t>
            </a:r>
            <a:r>
              <a:rPr lang="en-US" sz="1600" b="0" dirty="0">
                <a:latin typeface="Helvetica Neue" charset="0"/>
                <a:ea typeface="Helvetica Neue" charset="0"/>
                <a:cs typeface="Helvetica Neue" charset="0"/>
              </a:rPr>
              <a:t>						</a:t>
            </a:r>
            <a:r>
              <a:rPr lang="en-GB" sz="1600" b="0" dirty="0">
                <a:latin typeface="Helvetica Neue" charset="0"/>
                <a:ea typeface="Helvetica Neue" charset="0"/>
                <a:cs typeface="Helvetica Neue" charset="0"/>
              </a:rPr>
              <a:t>NO □ </a:t>
            </a:r>
          </a:p>
          <a:p>
            <a:endParaRPr lang="en-GB" sz="1600" b="0" dirty="0">
              <a:latin typeface="Helvetica Neue" charset="0"/>
              <a:ea typeface="Helvetica Neue" charset="0"/>
              <a:cs typeface="Helvetica Neue" charset="0"/>
            </a:endParaRPr>
          </a:p>
          <a:p>
            <a:endParaRPr lang="en-GB" sz="1600" b="0" dirty="0">
              <a:latin typeface="Helvetica Neue" charset="0"/>
              <a:ea typeface="Helvetica Neue" charset="0"/>
              <a:cs typeface="Helvetica Neue" charset="0"/>
            </a:endParaRPr>
          </a:p>
          <a:p>
            <a:endParaRPr lang="en-GB" sz="1600" dirty="0">
              <a:latin typeface="Helvetica Neue" charset="0"/>
              <a:ea typeface="Helvetica Neue" charset="0"/>
              <a:cs typeface="Helvetica Neue" charset="0"/>
            </a:endParaRPr>
          </a:p>
          <a:p>
            <a:r>
              <a:rPr lang="en-GB" sz="1600" dirty="0">
                <a:latin typeface="Helvetica Neue" charset="0"/>
                <a:ea typeface="Helvetica Neue" charset="0"/>
                <a:cs typeface="Helvetica Neue" charset="0"/>
              </a:rPr>
              <a:t>THANK YOU</a:t>
            </a:r>
          </a:p>
          <a:p>
            <a:r>
              <a:rPr lang="en-GB" sz="1600" b="0" dirty="0">
                <a:latin typeface="Helvetica Neue" charset="0"/>
                <a:ea typeface="Helvetica Neue" charset="0"/>
                <a:cs typeface="Helvetica Neue" charset="0"/>
              </a:rPr>
              <a:t>(Please let us know of anything else you may be struggling with)</a:t>
            </a:r>
          </a:p>
        </p:txBody>
      </p:sp>
      <p:sp>
        <p:nvSpPr>
          <p:cNvPr id="12" name="1-2-3…">
            <a:extLst>
              <a:ext uri="{FF2B5EF4-FFF2-40B4-BE49-F238E27FC236}">
                <a16:creationId xmlns:a16="http://schemas.microsoft.com/office/drawing/2014/main" id="{00D021B2-07D6-45F1-9410-5DF6035BEE96}"/>
              </a:ext>
            </a:extLst>
          </p:cNvPr>
          <p:cNvSpPr txBox="1">
            <a:spLocks noGrp="1"/>
          </p:cNvSpPr>
          <p:nvPr/>
        </p:nvSpPr>
        <p:spPr>
          <a:xfrm>
            <a:off x="256756" y="-192747"/>
            <a:ext cx="6902858" cy="801730"/>
          </a:xfrm>
          <a:prstGeom prst="rect">
            <a:avLst/>
          </a:prstGeom>
          <a:ln w="3175">
            <a:miter lim="400000"/>
          </a:ln>
          <a:extLst>
            <a:ext uri="{C572A759-6A51-4108-AA02-DFA0A04FC94B}">
              <ma14:wrappingTextBoxFlag xmlns:ma14="http://schemas.microsoft.com/office/mac/drawingml/2011/main" xmlns="" val="1"/>
            </a:ext>
          </a:extLst>
        </p:spPr>
        <p:txBody>
          <a:bodyPr lIns="38357" tIns="38357" rIns="38357" bIns="38357" anchor="b">
            <a:normAutofit/>
          </a:bodyPr>
          <a:lstStyle>
            <a:lvl1pPr marL="0" marR="0" indent="0" algn="ctr" defTabSz="452602" rtl="0" latinLnBrk="0">
              <a:lnSpc>
                <a:spcPct val="100000"/>
              </a:lnSpc>
              <a:spcBef>
                <a:spcPts val="0"/>
              </a:spcBef>
              <a:spcAft>
                <a:spcPts val="0"/>
              </a:spcAft>
              <a:buClrTx/>
              <a:buSzTx/>
              <a:buFontTx/>
              <a:buNone/>
              <a:tabLst/>
              <a:defRPr sz="6000" b="0" i="0" u="none" strike="noStrike" cap="none" spc="0" baseline="0">
                <a:ln>
                  <a:noFill/>
                </a:ln>
                <a:solidFill>
                  <a:srgbClr val="000000"/>
                </a:solidFill>
                <a:uFillTx/>
                <a:latin typeface="+mn-lt"/>
                <a:ea typeface="+mn-ea"/>
                <a:cs typeface="+mn-cs"/>
                <a:sym typeface="Helvetica Neue Medium"/>
              </a:defRPr>
            </a:lvl1pPr>
            <a:lvl2pPr marL="0" marR="0" indent="0" algn="ctr" defTabSz="452602" rtl="0" latinLnBrk="0">
              <a:lnSpc>
                <a:spcPct val="100000"/>
              </a:lnSpc>
              <a:spcBef>
                <a:spcPts val="0"/>
              </a:spcBef>
              <a:spcAft>
                <a:spcPts val="0"/>
              </a:spcAft>
              <a:buClrTx/>
              <a:buSzTx/>
              <a:buFontTx/>
              <a:buNone/>
              <a:tabLst/>
              <a:defRPr sz="6000" b="0" i="0" u="none" strike="noStrike" cap="none" spc="0" baseline="0">
                <a:ln>
                  <a:noFill/>
                </a:ln>
                <a:solidFill>
                  <a:srgbClr val="000000"/>
                </a:solidFill>
                <a:uFillTx/>
                <a:latin typeface="+mn-lt"/>
                <a:ea typeface="+mn-ea"/>
                <a:cs typeface="+mn-cs"/>
                <a:sym typeface="Helvetica Neue Medium"/>
              </a:defRPr>
            </a:lvl2pPr>
            <a:lvl3pPr marL="0" marR="0" indent="0" algn="ctr" defTabSz="452602" rtl="0" latinLnBrk="0">
              <a:lnSpc>
                <a:spcPct val="100000"/>
              </a:lnSpc>
              <a:spcBef>
                <a:spcPts val="0"/>
              </a:spcBef>
              <a:spcAft>
                <a:spcPts val="0"/>
              </a:spcAft>
              <a:buClrTx/>
              <a:buSzTx/>
              <a:buFontTx/>
              <a:buNone/>
              <a:tabLst/>
              <a:defRPr sz="6000" b="0" i="0" u="none" strike="noStrike" cap="none" spc="0" baseline="0">
                <a:ln>
                  <a:noFill/>
                </a:ln>
                <a:solidFill>
                  <a:srgbClr val="000000"/>
                </a:solidFill>
                <a:uFillTx/>
                <a:latin typeface="+mn-lt"/>
                <a:ea typeface="+mn-ea"/>
                <a:cs typeface="+mn-cs"/>
                <a:sym typeface="Helvetica Neue Medium"/>
              </a:defRPr>
            </a:lvl3pPr>
            <a:lvl4pPr marL="0" marR="0" indent="0" algn="ctr" defTabSz="452602" rtl="0" latinLnBrk="0">
              <a:lnSpc>
                <a:spcPct val="100000"/>
              </a:lnSpc>
              <a:spcBef>
                <a:spcPts val="0"/>
              </a:spcBef>
              <a:spcAft>
                <a:spcPts val="0"/>
              </a:spcAft>
              <a:buClrTx/>
              <a:buSzTx/>
              <a:buFontTx/>
              <a:buNone/>
              <a:tabLst/>
              <a:defRPr sz="6000" b="0" i="0" u="none" strike="noStrike" cap="none" spc="0" baseline="0">
                <a:ln>
                  <a:noFill/>
                </a:ln>
                <a:solidFill>
                  <a:srgbClr val="000000"/>
                </a:solidFill>
                <a:uFillTx/>
                <a:latin typeface="+mn-lt"/>
                <a:ea typeface="+mn-ea"/>
                <a:cs typeface="+mn-cs"/>
                <a:sym typeface="Helvetica Neue Medium"/>
              </a:defRPr>
            </a:lvl4pPr>
            <a:lvl5pPr marL="0" marR="0" indent="0" algn="ctr" defTabSz="452602" rtl="0" latinLnBrk="0">
              <a:lnSpc>
                <a:spcPct val="100000"/>
              </a:lnSpc>
              <a:spcBef>
                <a:spcPts val="0"/>
              </a:spcBef>
              <a:spcAft>
                <a:spcPts val="0"/>
              </a:spcAft>
              <a:buClrTx/>
              <a:buSzTx/>
              <a:buFontTx/>
              <a:buNone/>
              <a:tabLst/>
              <a:defRPr sz="6000" b="0" i="0" u="none" strike="noStrike" cap="none" spc="0" baseline="0">
                <a:ln>
                  <a:noFill/>
                </a:ln>
                <a:solidFill>
                  <a:srgbClr val="000000"/>
                </a:solidFill>
                <a:uFillTx/>
                <a:latin typeface="+mn-lt"/>
                <a:ea typeface="+mn-ea"/>
                <a:cs typeface="+mn-cs"/>
                <a:sym typeface="Helvetica Neue Medium"/>
              </a:defRPr>
            </a:lvl5pPr>
            <a:lvl6pPr marL="0" marR="0" indent="0" algn="ctr" defTabSz="452602" rtl="0" latinLnBrk="0">
              <a:lnSpc>
                <a:spcPct val="100000"/>
              </a:lnSpc>
              <a:spcBef>
                <a:spcPts val="0"/>
              </a:spcBef>
              <a:spcAft>
                <a:spcPts val="0"/>
              </a:spcAft>
              <a:buClrTx/>
              <a:buSzTx/>
              <a:buFontTx/>
              <a:buNone/>
              <a:tabLst/>
              <a:defRPr sz="6000" b="0" i="0" u="none" strike="noStrike" cap="none" spc="0" baseline="0">
                <a:ln>
                  <a:noFill/>
                </a:ln>
                <a:solidFill>
                  <a:srgbClr val="000000"/>
                </a:solidFill>
                <a:uFillTx/>
                <a:latin typeface="+mn-lt"/>
                <a:ea typeface="+mn-ea"/>
                <a:cs typeface="+mn-cs"/>
                <a:sym typeface="Helvetica Neue Medium"/>
              </a:defRPr>
            </a:lvl6pPr>
            <a:lvl7pPr marL="0" marR="0" indent="0" algn="ctr" defTabSz="452602" rtl="0" latinLnBrk="0">
              <a:lnSpc>
                <a:spcPct val="100000"/>
              </a:lnSpc>
              <a:spcBef>
                <a:spcPts val="0"/>
              </a:spcBef>
              <a:spcAft>
                <a:spcPts val="0"/>
              </a:spcAft>
              <a:buClrTx/>
              <a:buSzTx/>
              <a:buFontTx/>
              <a:buNone/>
              <a:tabLst/>
              <a:defRPr sz="6000" b="0" i="0" u="none" strike="noStrike" cap="none" spc="0" baseline="0">
                <a:ln>
                  <a:noFill/>
                </a:ln>
                <a:solidFill>
                  <a:srgbClr val="000000"/>
                </a:solidFill>
                <a:uFillTx/>
                <a:latin typeface="+mn-lt"/>
                <a:ea typeface="+mn-ea"/>
                <a:cs typeface="+mn-cs"/>
                <a:sym typeface="Helvetica Neue Medium"/>
              </a:defRPr>
            </a:lvl7pPr>
            <a:lvl8pPr marL="0" marR="0" indent="0" algn="ctr" defTabSz="452602" rtl="0" latinLnBrk="0">
              <a:lnSpc>
                <a:spcPct val="100000"/>
              </a:lnSpc>
              <a:spcBef>
                <a:spcPts val="0"/>
              </a:spcBef>
              <a:spcAft>
                <a:spcPts val="0"/>
              </a:spcAft>
              <a:buClrTx/>
              <a:buSzTx/>
              <a:buFontTx/>
              <a:buNone/>
              <a:tabLst/>
              <a:defRPr sz="6000" b="0" i="0" u="none" strike="noStrike" cap="none" spc="0" baseline="0">
                <a:ln>
                  <a:noFill/>
                </a:ln>
                <a:solidFill>
                  <a:srgbClr val="000000"/>
                </a:solidFill>
                <a:uFillTx/>
                <a:latin typeface="+mn-lt"/>
                <a:ea typeface="+mn-ea"/>
                <a:cs typeface="+mn-cs"/>
                <a:sym typeface="Helvetica Neue Medium"/>
              </a:defRPr>
            </a:lvl8pPr>
            <a:lvl9pPr marL="0" marR="0" indent="0" algn="ctr" defTabSz="452602" rtl="0" latinLnBrk="0">
              <a:lnSpc>
                <a:spcPct val="100000"/>
              </a:lnSpc>
              <a:spcBef>
                <a:spcPts val="0"/>
              </a:spcBef>
              <a:spcAft>
                <a:spcPts val="0"/>
              </a:spcAft>
              <a:buClrTx/>
              <a:buSzTx/>
              <a:buFontTx/>
              <a:buNone/>
              <a:tabLst/>
              <a:defRPr sz="6000" b="0" i="0" u="none" strike="noStrike" cap="none" spc="0" baseline="0">
                <a:ln>
                  <a:noFill/>
                </a:ln>
                <a:solidFill>
                  <a:srgbClr val="000000"/>
                </a:solidFill>
                <a:uFillTx/>
                <a:latin typeface="+mn-lt"/>
                <a:ea typeface="+mn-ea"/>
                <a:cs typeface="+mn-cs"/>
                <a:sym typeface="Helvetica Neue Medium"/>
              </a:defRPr>
            </a:lvl9pPr>
          </a:lstStyle>
          <a:p>
            <a:pPr algn="l" defTabSz="466614">
              <a:defRPr sz="3359"/>
            </a:pPr>
            <a:r>
              <a:rPr lang="en-US" sz="1400" dirty="0">
                <a:solidFill>
                  <a:schemeClr val="bg2">
                    <a:lumMod val="50000"/>
                  </a:schemeClr>
                </a:solidFill>
                <a:latin typeface="Helvetica Neue Medium" charset="0"/>
                <a:ea typeface="Helvetica Neue Medium" charset="0"/>
                <a:cs typeface="Helvetica Neue Medium" charset="0"/>
                <a:sym typeface="Futura"/>
              </a:rPr>
              <a:t>Date:                                                     Hospital Number:</a:t>
            </a:r>
            <a:endParaRPr lang="en-US" sz="1400" dirty="0">
              <a:solidFill>
                <a:schemeClr val="bg2">
                  <a:lumMod val="50000"/>
                </a:schemeClr>
              </a:solidFill>
              <a:latin typeface="Helvetica Neue Medium" charset="0"/>
              <a:ea typeface="Helvetica Neue Medium" charset="0"/>
              <a:cs typeface="Helvetica Neue Medium" charset="0"/>
            </a:endParaRP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87441" y="7819479"/>
            <a:ext cx="2470559" cy="2470559"/>
          </a:xfrm>
          <a:prstGeom prst="rect">
            <a:avLst/>
          </a:prstGeom>
        </p:spPr>
      </p:pic>
    </p:spTree>
    <p:extLst>
      <p:ext uri="{BB962C8B-B14F-4D97-AF65-F5344CB8AC3E}">
        <p14:creationId xmlns:p14="http://schemas.microsoft.com/office/powerpoint/2010/main" val="10985722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73892B6BD4C814D864FE852C6B62926" ma:contentTypeVersion="25" ma:contentTypeDescription="Create a new document." ma:contentTypeScope="" ma:versionID="f090deb9d6554efe6bbe9539d9793934">
  <xsd:schema xmlns:xsd="http://www.w3.org/2001/XMLSchema" xmlns:xs="http://www.w3.org/2001/XMLSchema" xmlns:p="http://schemas.microsoft.com/office/2006/metadata/properties" xmlns:ns2="19cfbb22-967d-441b-b2d0-56543b08ad7d" xmlns:ns3="http://schemas.microsoft.com/sharepoint/v3/fields" xmlns:ns4="e7b00261-fff3-41e0-a06e-29be7bbb4b90" targetNamespace="http://schemas.microsoft.com/office/2006/metadata/properties" ma:root="true" ma:fieldsID="95d71babd304334dc2794f9bd29725a9" ns2:_="" ns3:_="" ns4:_="">
    <xsd:import namespace="19cfbb22-967d-441b-b2d0-56543b08ad7d"/>
    <xsd:import namespace="http://schemas.microsoft.com/sharepoint/v3/fields"/>
    <xsd:import namespace="e7b00261-fff3-41e0-a06e-29be7bbb4b90"/>
    <xsd:element name="properties">
      <xsd:complexType>
        <xsd:sequence>
          <xsd:element name="documentManagement">
            <xsd:complexType>
              <xsd:all>
                <xsd:element ref="ns2:nf553947567e4e08a7a428dd067c6ddf" minOccurs="0"/>
                <xsd:element ref="ns2:TaxCatchAll" minOccurs="0"/>
                <xsd:element ref="ns2:pbf2f93df8dd4eb080efdd315b87a374" minOccurs="0"/>
                <xsd:element ref="ns2:mc9a21fcd6b24904b2be8748004271cc" minOccurs="0"/>
                <xsd:element ref="ns2:fdb3048ee4f64c2ab103fa5c08134177" minOccurs="0"/>
                <xsd:element ref="ns2:i17683cc25004393bf5e7a85079a67d2" minOccurs="0"/>
                <xsd:element ref="ns2:Project_x002f__x0020_contract_x0020_end_x0020_date" minOccurs="0"/>
                <xsd:element ref="ns2:n63e5b34d79144c59fc93a19d30f3a0b" minOccurs="0"/>
                <xsd:element ref="ns3:_Source" minOccurs="0"/>
                <xsd:element ref="ns4:MediaServiceMetadata" minOccurs="0"/>
                <xsd:element ref="ns4:MediaServiceFastMetadata" minOccurs="0"/>
                <xsd:element ref="ns4:MediaServiceDateTaken" minOccurs="0"/>
                <xsd:element ref="ns4:MediaServiceAutoTags" minOccurs="0"/>
                <xsd:element ref="ns4:MediaLengthInSeconds" minOccurs="0"/>
                <xsd:element ref="ns4:MediaServiceAutoKeyPoints" minOccurs="0"/>
                <xsd:element ref="ns4:MediaServiceKeyPoints" minOccurs="0"/>
                <xsd:element ref="ns4:MediaServiceGenerationTime" minOccurs="0"/>
                <xsd:element ref="ns4:MediaServiceEventHashCode" minOccurs="0"/>
                <xsd:element ref="ns4: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cfbb22-967d-441b-b2d0-56543b08ad7d" elementFormDefault="qualified">
    <xsd:import namespace="http://schemas.microsoft.com/office/2006/documentManagement/types"/>
    <xsd:import namespace="http://schemas.microsoft.com/office/infopath/2007/PartnerControls"/>
    <xsd:element name="nf553947567e4e08a7a428dd067c6ddf" ma:index="9" nillable="true" ma:taxonomy="true" ma:internalName="nf553947567e4e08a7a428dd067c6ddf" ma:taxonomyFieldName="Business_x0020_Activity" ma:displayName="Business Activity" ma:default="" ma:fieldId="{7f553947-567e-4e08-a7a4-28dd067c6ddf}" ma:sspId="72c748ba-2422-442a-8da0-8c3a11393106" ma:termSetId="281f97d3-173f-40b8-9fc1-2bb96af60e0e" ma:anchorId="00000000-0000-0000-0000-000000000000" ma:open="false" ma:isKeyword="false">
      <xsd:complexType>
        <xsd:sequence>
          <xsd:element ref="pc:Terms" minOccurs="0" maxOccurs="1"/>
        </xsd:sequence>
      </xsd:complexType>
    </xsd:element>
    <xsd:element name="TaxCatchAll" ma:index="10" nillable="true" ma:displayName="Taxonomy Catch All Column" ma:hidden="true" ma:list="{c84e03c9-4683-4d6d-9e6e-c6fa35f1947e}" ma:internalName="TaxCatchAll" ma:showField="CatchAllData" ma:web="19cfbb22-967d-441b-b2d0-56543b08ad7d">
      <xsd:complexType>
        <xsd:complexContent>
          <xsd:extension base="dms:MultiChoiceLookup">
            <xsd:sequence>
              <xsd:element name="Value" type="dms:Lookup" maxOccurs="unbounded" minOccurs="0" nillable="true"/>
            </xsd:sequence>
          </xsd:extension>
        </xsd:complexContent>
      </xsd:complexType>
    </xsd:element>
    <xsd:element name="pbf2f93df8dd4eb080efdd315b87a374" ma:index="12" nillable="true" ma:taxonomy="true" ma:internalName="pbf2f93df8dd4eb080efdd315b87a374" ma:taxonomyFieldName="Business_x0020_Function" ma:displayName="Business Function" ma:default="2;#Quality Improvement|f929b268-8fc1-4432-9c8d-4653c804bdfc" ma:fieldId="{9bf2f93d-f8dd-4eb0-80ef-dd315b87a374}" ma:sspId="72c748ba-2422-442a-8da0-8c3a11393106" ma:termSetId="1a054ad0-931e-4bb0-a70b-dc33d2e19bcb" ma:anchorId="c788aced-109f-432d-9368-116094370ebc" ma:open="false" ma:isKeyword="false">
      <xsd:complexType>
        <xsd:sequence>
          <xsd:element ref="pc:Terms" minOccurs="0" maxOccurs="1"/>
        </xsd:sequence>
      </xsd:complexType>
    </xsd:element>
    <xsd:element name="mc9a21fcd6b24904b2be8748004271cc" ma:index="14" nillable="true" ma:taxonomy="true" ma:internalName="mc9a21fcd6b24904b2be8748004271cc" ma:taxonomyFieldName="Division" ma:displayName="Division" ma:default="1;#Research ＆ Quality Improvement|40ffecb9-eb64-4eb4-bbcd-9ff92017558e" ma:fieldId="{6c9a21fc-d6b2-4904-b2be-8748004271cc}" ma:sspId="72c748ba-2422-442a-8da0-8c3a11393106" ma:termSetId="854525bc-11e5-4801-9a2e-02bd235a7eec" ma:anchorId="00000000-0000-0000-0000-000000000000" ma:open="false" ma:isKeyword="false">
      <xsd:complexType>
        <xsd:sequence>
          <xsd:element ref="pc:Terms" minOccurs="0" maxOccurs="1"/>
        </xsd:sequence>
      </xsd:complexType>
    </xsd:element>
    <xsd:element name="fdb3048ee4f64c2ab103fa5c08134177" ma:index="16" nillable="true" ma:taxonomy="true" ma:internalName="fdb3048ee4f64c2ab103fa5c08134177" ma:taxonomyFieldName="Document_x0020_status" ma:displayName="Document status" ma:default="" ma:fieldId="{fdb3048e-e4f6-4c2a-b103-fa5c08134177}" ma:sspId="72c748ba-2422-442a-8da0-8c3a11393106" ma:termSetId="81537ae4-bb63-4a0b-b036-a59c8bb24956" ma:anchorId="00000000-0000-0000-0000-000000000000" ma:open="false" ma:isKeyword="false">
      <xsd:complexType>
        <xsd:sequence>
          <xsd:element ref="pc:Terms" minOccurs="0" maxOccurs="1"/>
        </xsd:sequence>
      </xsd:complexType>
    </xsd:element>
    <xsd:element name="i17683cc25004393bf5e7a85079a67d2" ma:index="18" nillable="true" ma:taxonomy="true" ma:internalName="i17683cc25004393bf5e7a85079a67d2" ma:taxonomyFieldName="Information_x0020_type" ma:displayName="Information type" ma:default="" ma:fieldId="{217683cc-2500-4393-bf5e-7a85079a67d2}" ma:sspId="72c748ba-2422-442a-8da0-8c3a11393106" ma:termSetId="7c5dc89c-5a38-404b-b798-27b2a4c32a36" ma:anchorId="00000000-0000-0000-0000-000000000000" ma:open="false" ma:isKeyword="false">
      <xsd:complexType>
        <xsd:sequence>
          <xsd:element ref="pc:Terms" minOccurs="0" maxOccurs="1"/>
        </xsd:sequence>
      </xsd:complexType>
    </xsd:element>
    <xsd:element name="Project_x002f__x0020_contract_x0020_end_x0020_date" ma:index="19" nillable="true" ma:displayName="Project/ contract end date" ma:format="DateOnly" ma:internalName="Project_x002F__x0020_contract_x0020_end_x0020_date">
      <xsd:simpleType>
        <xsd:restriction base="dms:DateTime"/>
      </xsd:simpleType>
    </xsd:element>
    <xsd:element name="n63e5b34d79144c59fc93a19d30f3a0b" ma:index="21" nillable="true" ma:taxonomy="true" ma:internalName="n63e5b34d79144c59fc93a19d30f3a0b" ma:taxonomyFieldName="Project_x002F__x0020_contract_x0020_status" ma:displayName="Project/ contract status" ma:default="" ma:fieldId="{763e5b34-d791-44c5-9fc9-3a19d30f3a0b}" ma:sspId="72c748ba-2422-442a-8da0-8c3a11393106" ma:termSetId="6fb53340-93dd-45ae-88d8-d63e0eb70bfd"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ource" ma:index="22" nillable="true" ma:displayName="Source filepath" ma:description="References to resources from which this resource was derived. This is the filepath that was lifted from the Q Drive" ma:internalName="_Sourc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7b00261-fff3-41e0-a06e-29be7bbb4b90" elementFormDefault="qualified">
    <xsd:import namespace="http://schemas.microsoft.com/office/2006/documentManagement/types"/>
    <xsd:import namespace="http://schemas.microsoft.com/office/infopath/2007/PartnerControls"/>
    <xsd:element name="MediaServiceMetadata" ma:index="23" nillable="true" ma:displayName="MediaServiceMetadata" ma:hidden="true" ma:internalName="MediaServiceMetadata" ma:readOnly="true">
      <xsd:simpleType>
        <xsd:restriction base="dms:Note"/>
      </xsd:simpleType>
    </xsd:element>
    <xsd:element name="MediaServiceFastMetadata" ma:index="24" nillable="true" ma:displayName="MediaServiceFastMetadata" ma:hidden="true" ma:internalName="MediaServiceFastMetadata" ma:readOnly="true">
      <xsd:simpleType>
        <xsd:restriction base="dms:Note"/>
      </xsd:simpleType>
    </xsd:element>
    <xsd:element name="MediaServiceDateTaken" ma:index="25" nillable="true" ma:displayName="MediaServiceDateTaken" ma:hidden="true" ma:internalName="MediaServiceDateTaken" ma:readOnly="true">
      <xsd:simpleType>
        <xsd:restriction base="dms:Text"/>
      </xsd:simpleType>
    </xsd:element>
    <xsd:element name="MediaServiceAutoTags" ma:index="26" nillable="true" ma:displayName="Tags" ma:internalName="MediaServiceAutoTags"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MediaServiceAutoKeyPoints" ma:index="28" nillable="true" ma:displayName="MediaServiceAutoKeyPoints" ma:hidden="true" ma:internalName="MediaServiceAutoKeyPoints" ma:readOnly="true">
      <xsd:simpleType>
        <xsd:restriction base="dms:Note"/>
      </xsd:simpleType>
    </xsd:element>
    <xsd:element name="MediaServiceKeyPoints" ma:index="29" nillable="true" ma:displayName="KeyPoints" ma:internalName="MediaServiceKeyPoints" ma:readOnly="true">
      <xsd:simpleType>
        <xsd:restriction base="dms:Note">
          <xsd:maxLength value="255"/>
        </xsd:restriction>
      </xsd:simpleType>
    </xsd:element>
    <xsd:element name="MediaServiceGenerationTime" ma:index="30" nillable="true" ma:displayName="MediaServiceGenerationTime" ma:hidden="true" ma:internalName="MediaServiceGenerationTime" ma:readOnly="true">
      <xsd:simpleType>
        <xsd:restriction base="dms:Text"/>
      </xsd:simpleType>
    </xsd:element>
    <xsd:element name="MediaServiceEventHashCode" ma:index="31" nillable="true" ma:displayName="MediaServiceEventHashCode" ma:hidden="true" ma:internalName="MediaServiceEventHashCode" ma:readOnly="true">
      <xsd:simpleType>
        <xsd:restriction base="dms:Text"/>
      </xsd:simpleType>
    </xsd:element>
    <xsd:element name="MediaServiceOCR" ma:index="32"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17683cc25004393bf5e7a85079a67d2 xmlns="19cfbb22-967d-441b-b2d0-56543b08ad7d">
      <Terms xmlns="http://schemas.microsoft.com/office/infopath/2007/PartnerControls"/>
    </i17683cc25004393bf5e7a85079a67d2>
    <_Source xmlns="http://schemas.microsoft.com/sharepoint/v3/fields" xsi:nil="true"/>
    <pbf2f93df8dd4eb080efdd315b87a374 xmlns="19cfbb22-967d-441b-b2d0-56543b08ad7d">
      <Terms xmlns="http://schemas.microsoft.com/office/infopath/2007/PartnerControls">
        <TermInfo xmlns="http://schemas.microsoft.com/office/infopath/2007/PartnerControls">
          <TermName xmlns="http://schemas.microsoft.com/office/infopath/2007/PartnerControls">Quality Improvement</TermName>
          <TermId xmlns="http://schemas.microsoft.com/office/infopath/2007/PartnerControls">f929b268-8fc1-4432-9c8d-4653c804bdfc</TermId>
        </TermInfo>
      </Terms>
    </pbf2f93df8dd4eb080efdd315b87a374>
    <nf553947567e4e08a7a428dd067c6ddf xmlns="19cfbb22-967d-441b-b2d0-56543b08ad7d">
      <Terms xmlns="http://schemas.microsoft.com/office/infopath/2007/PartnerControls"/>
    </nf553947567e4e08a7a428dd067c6ddf>
    <Project_x002f__x0020_contract_x0020_end_x0020_date xmlns="19cfbb22-967d-441b-b2d0-56543b08ad7d" xsi:nil="true"/>
    <TaxCatchAll xmlns="19cfbb22-967d-441b-b2d0-56543b08ad7d">
      <Value>2</Value>
      <Value>1</Value>
    </TaxCatchAll>
    <mc9a21fcd6b24904b2be8748004271cc xmlns="19cfbb22-967d-441b-b2d0-56543b08ad7d">
      <Terms xmlns="http://schemas.microsoft.com/office/infopath/2007/PartnerControls">
        <TermInfo xmlns="http://schemas.microsoft.com/office/infopath/2007/PartnerControls">
          <TermName xmlns="http://schemas.microsoft.com/office/infopath/2007/PartnerControls">Research ＆ Quality Improvement</TermName>
          <TermId xmlns="http://schemas.microsoft.com/office/infopath/2007/PartnerControls">40ffecb9-eb64-4eb4-bbcd-9ff92017558e</TermId>
        </TermInfo>
      </Terms>
    </mc9a21fcd6b24904b2be8748004271cc>
    <fdb3048ee4f64c2ab103fa5c08134177 xmlns="19cfbb22-967d-441b-b2d0-56543b08ad7d">
      <Terms xmlns="http://schemas.microsoft.com/office/infopath/2007/PartnerControls"/>
    </fdb3048ee4f64c2ab103fa5c08134177>
    <n63e5b34d79144c59fc93a19d30f3a0b xmlns="19cfbb22-967d-441b-b2d0-56543b08ad7d">
      <Terms xmlns="http://schemas.microsoft.com/office/infopath/2007/PartnerControls"/>
    </n63e5b34d79144c59fc93a19d30f3a0b>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56B5866-9F52-4AEF-8666-BB2DF21519DF}"/>
</file>

<file path=customXml/itemProps2.xml><?xml version="1.0" encoding="utf-8"?>
<ds:datastoreItem xmlns:ds="http://schemas.openxmlformats.org/officeDocument/2006/customXml" ds:itemID="{0CF8C36B-5455-4A93-AB0C-0B0620E95932}">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775E17D8-98B9-46F1-B211-BE7CAB83E5C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178</Words>
  <Application>Microsoft Office PowerPoint</Application>
  <PresentationFormat>A4 Paper (210x297 mm)</PresentationFormat>
  <Paragraphs>22</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Helvetica Neue</vt:lpstr>
      <vt:lpstr>Helvetica Neue Medium</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Chaucer Ward NPH</dc:creator>
  <cp:lastModifiedBy>Helen Leveret</cp:lastModifiedBy>
  <cp:revision>88</cp:revision>
  <cp:lastPrinted>2021-01-03T17:05:57Z</cp:lastPrinted>
  <dcterms:created xsi:type="dcterms:W3CDTF">2020-12-17T22:03:55Z</dcterms:created>
  <dcterms:modified xsi:type="dcterms:W3CDTF">2021-09-20T19:59:07Z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0x010100F73892B6BD4C814D864FE852C6B62926</vt:lpwstr>
  </property>
  <property fmtid="{D5CDD505-2E9C-101B-9397-08002B2CF9AE}" pid="3" name="Business Function">
    <vt:lpwstr>2;#Quality Improvement|f929b268-8fc1-4432-9c8d-4653c804bdfc</vt:lpwstr>
  </property>
  <property fmtid="{D5CDD505-2E9C-101B-9397-08002B2CF9AE}" pid="4" name="Division">
    <vt:lpwstr>1;#Research ＆ Quality Improvement|40ffecb9-eb64-4eb4-bbcd-9ff92017558e</vt:lpwstr>
  </property>
  <property fmtid="{D5CDD505-2E9C-101B-9397-08002B2CF9AE}" pid="5" name="Document_x0020_status">
    <vt:lpwstr/>
  </property>
  <property fmtid="{D5CDD505-2E9C-101B-9397-08002B2CF9AE}" pid="6" name="Business_x0020_Activity">
    <vt:lpwstr/>
  </property>
  <property fmtid="{D5CDD505-2E9C-101B-9397-08002B2CF9AE}" pid="7" name="Information_x0020_type">
    <vt:lpwstr/>
  </property>
  <property fmtid="{D5CDD505-2E9C-101B-9397-08002B2CF9AE}" pid="8" name="Project_x002F__x0020_contract_x0020_status">
    <vt:lpwstr/>
  </property>
  <property fmtid="{D5CDD505-2E9C-101B-9397-08002B2CF9AE}" pid="9" name="Information type">
    <vt:lpwstr/>
  </property>
  <property fmtid="{D5CDD505-2E9C-101B-9397-08002B2CF9AE}" pid="10" name="Document status">
    <vt:lpwstr/>
  </property>
  <property fmtid="{D5CDD505-2E9C-101B-9397-08002B2CF9AE}" pid="11" name="Business Activity">
    <vt:lpwstr/>
  </property>
  <property fmtid="{D5CDD505-2E9C-101B-9397-08002B2CF9AE}" pid="12" name="Project/ contract status">
    <vt:lpwstr/>
  </property>
</Properties>
</file>